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90" r:id="rId5"/>
    <p:sldId id="260" r:id="rId6"/>
    <p:sldId id="280" r:id="rId7"/>
  </p:sldIdLst>
  <p:sldSz cx="9144000" cy="6858000" type="screen4x3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29" autoAdjust="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162E-838C-49B1-96B3-43EE211EF4A5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4048" y="0"/>
            <a:ext cx="3960440" cy="1175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5"/>
            <a:ext cx="7704856" cy="2595707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a typeface="DFKai-SB" pitchFamily="65" charset="-120"/>
                <a:cs typeface="DilleniaUPC" pitchFamily="18" charset="-34"/>
              </a:rPr>
              <a:t>АГИТБРИГАДА </a:t>
            </a:r>
            <a:r>
              <a:rPr lang="ru-RU" sz="5400" b="1" dirty="0" smtClean="0">
                <a:ea typeface="DFKai-SB" pitchFamily="65" charset="-120"/>
                <a:cs typeface="DilleniaUPC" pitchFamily="18" charset="-34"/>
              </a:rPr>
              <a:t/>
            </a:r>
            <a:br>
              <a:rPr lang="ru-RU" sz="5400" b="1" dirty="0" smtClean="0">
                <a:ea typeface="DFKai-SB" pitchFamily="65" charset="-120"/>
                <a:cs typeface="DilleniaUPC" pitchFamily="18" charset="-34"/>
              </a:rPr>
            </a:br>
            <a:r>
              <a:rPr lang="ru-RU" sz="6000" b="1" dirty="0" smtClean="0">
                <a:solidFill>
                  <a:srgbClr val="FFFF00"/>
                </a:solidFill>
                <a:ea typeface="DFKai-SB" pitchFamily="65" charset="-120"/>
                <a:cs typeface="DilleniaUPC" pitchFamily="18" charset="-34"/>
              </a:rPr>
              <a:t>МОУ СОШ №50</a:t>
            </a:r>
            <a:r>
              <a:rPr lang="ru-RU" sz="5400" b="1" dirty="0" smtClean="0">
                <a:ea typeface="DFKai-SB" pitchFamily="65" charset="-120"/>
                <a:cs typeface="DilleniaUPC" pitchFamily="18" charset="-34"/>
              </a:rPr>
              <a:t/>
            </a:r>
            <a:br>
              <a:rPr lang="ru-RU" sz="5400" b="1" dirty="0" smtClean="0">
                <a:ea typeface="DFKai-SB" pitchFamily="65" charset="-120"/>
                <a:cs typeface="DilleniaUPC" pitchFamily="18" charset="-34"/>
              </a:rPr>
            </a:br>
            <a:r>
              <a:rPr lang="ru-RU" sz="5400" b="1" dirty="0" smtClean="0">
                <a:solidFill>
                  <a:srgbClr val="00B050"/>
                </a:solidFill>
                <a:ea typeface="DFKai-SB" pitchFamily="65" charset="-120"/>
                <a:cs typeface="DilleniaUPC" pitchFamily="18" charset="-34"/>
              </a:rPr>
              <a:t>г.Тверь</a:t>
            </a:r>
            <a:endParaRPr lang="ru-RU" sz="5400" b="1" dirty="0">
              <a:solidFill>
                <a:srgbClr val="00B050"/>
              </a:solidFill>
              <a:ea typeface="DFKai-SB" pitchFamily="65" charset="-120"/>
              <a:cs typeface="DilleniaUPC" pitchFamily="18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714620"/>
            <a:ext cx="7215238" cy="3714776"/>
          </a:xfrm>
        </p:spPr>
        <p:txBody>
          <a:bodyPr>
            <a:normAutofit fontScale="55000" lnSpcReduction="20000"/>
          </a:bodyPr>
          <a:lstStyle/>
          <a:p>
            <a:endParaRPr lang="ru-RU" sz="60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ru-RU" sz="8600" b="1" dirty="0" smtClean="0">
                <a:solidFill>
                  <a:srgbClr val="FF0000"/>
                </a:solidFill>
                <a:latin typeface="Segoe Print" pitchFamily="2" charset="0"/>
              </a:rPr>
              <a:t>«С</a:t>
            </a:r>
            <a:r>
              <a:rPr lang="ru-RU" sz="8600" b="1" dirty="0" smtClean="0">
                <a:solidFill>
                  <a:srgbClr val="FFFF00"/>
                </a:solidFill>
                <a:latin typeface="Segoe Print" pitchFamily="2" charset="0"/>
              </a:rPr>
              <a:t>В</a:t>
            </a:r>
            <a:r>
              <a:rPr lang="ru-RU" sz="8600" b="1" dirty="0" smtClean="0">
                <a:solidFill>
                  <a:srgbClr val="00B050"/>
                </a:solidFill>
                <a:latin typeface="Segoe Print" pitchFamily="2" charset="0"/>
              </a:rPr>
              <a:t>Е</a:t>
            </a:r>
            <a:r>
              <a:rPr lang="ru-RU" sz="8600" b="1" dirty="0" smtClean="0">
                <a:solidFill>
                  <a:srgbClr val="FF0000"/>
                </a:solidFill>
                <a:latin typeface="Segoe Print" pitchFamily="2" charset="0"/>
              </a:rPr>
              <a:t>Т</a:t>
            </a:r>
            <a:r>
              <a:rPr lang="ru-RU" sz="8600" b="1" dirty="0" smtClean="0">
                <a:solidFill>
                  <a:srgbClr val="FFFF00"/>
                </a:solidFill>
                <a:latin typeface="Segoe Print" pitchFamily="2" charset="0"/>
              </a:rPr>
              <a:t>О</a:t>
            </a:r>
            <a:r>
              <a:rPr lang="ru-RU" sz="8600" b="1" dirty="0" smtClean="0">
                <a:solidFill>
                  <a:srgbClr val="00B050"/>
                </a:solidFill>
                <a:latin typeface="Segoe Print" pitchFamily="2" charset="0"/>
              </a:rPr>
              <a:t>Ф</a:t>
            </a:r>
            <a:r>
              <a:rPr lang="ru-RU" sz="8600" b="1" dirty="0" smtClean="0">
                <a:solidFill>
                  <a:srgbClr val="FF0000"/>
                </a:solidFill>
                <a:latin typeface="Segoe Print" pitchFamily="2" charset="0"/>
              </a:rPr>
              <a:t>О</a:t>
            </a:r>
            <a:r>
              <a:rPr lang="ru-RU" sz="8600" b="1" dirty="0" smtClean="0">
                <a:solidFill>
                  <a:srgbClr val="FFFF00"/>
                </a:solidFill>
                <a:latin typeface="Segoe Print" pitchFamily="2" charset="0"/>
              </a:rPr>
              <a:t>Р</a:t>
            </a:r>
            <a:r>
              <a:rPr lang="ru-RU" sz="8600" b="1" dirty="0" smtClean="0">
                <a:solidFill>
                  <a:srgbClr val="00B050"/>
                </a:solidFill>
                <a:latin typeface="Segoe Print" pitchFamily="2" charset="0"/>
              </a:rPr>
              <a:t>И</a:t>
            </a:r>
            <a:r>
              <a:rPr lang="ru-RU" sz="8600" b="1" dirty="0" smtClean="0">
                <a:solidFill>
                  <a:srgbClr val="FF0000"/>
                </a:solidFill>
                <a:latin typeface="Segoe Print" pitchFamily="2" charset="0"/>
              </a:rPr>
              <a:t>К»</a:t>
            </a:r>
          </a:p>
          <a:p>
            <a:r>
              <a:rPr lang="ru-RU" sz="6500" b="1" dirty="0" smtClean="0">
                <a:solidFill>
                  <a:srgbClr val="FF0000"/>
                </a:solidFill>
                <a:latin typeface="Comic Sans MS" pitchFamily="66" charset="0"/>
              </a:rPr>
              <a:t>14 марта 2017г.</a:t>
            </a:r>
          </a:p>
          <a:p>
            <a:r>
              <a:rPr lang="ru-RU" sz="6500" b="1" dirty="0" smtClean="0">
                <a:solidFill>
                  <a:srgbClr val="002060"/>
                </a:solidFill>
                <a:latin typeface="Comic Sans MS" pitchFamily="66" charset="0"/>
              </a:rPr>
              <a:t>2 «В» класс</a:t>
            </a:r>
          </a:p>
          <a:p>
            <a:r>
              <a:rPr lang="ru-RU" sz="6500" b="1" dirty="0" smtClean="0">
                <a:solidFill>
                  <a:srgbClr val="002060"/>
                </a:solidFill>
                <a:latin typeface="Comic Sans MS" pitchFamily="66" charset="0"/>
              </a:rPr>
              <a:t> в гостях </a:t>
            </a:r>
          </a:p>
          <a:p>
            <a:r>
              <a:rPr lang="ru-RU" sz="5700" b="1" dirty="0" smtClean="0">
                <a:solidFill>
                  <a:srgbClr val="002060"/>
                </a:solidFill>
                <a:latin typeface="Comic Sans MS" pitchFamily="66" charset="0"/>
              </a:rPr>
              <a:t>у «</a:t>
            </a:r>
            <a:r>
              <a:rPr lang="ru-RU" sz="5700" b="1" dirty="0" err="1" smtClean="0">
                <a:solidFill>
                  <a:srgbClr val="002060"/>
                </a:solidFill>
                <a:latin typeface="Comic Sans MS" pitchFamily="66" charset="0"/>
              </a:rPr>
              <a:t>Светофорика</a:t>
            </a:r>
            <a:r>
              <a:rPr lang="ru-RU" sz="5700" b="1" dirty="0" smtClean="0">
                <a:solidFill>
                  <a:srgbClr val="002060"/>
                </a:solidFill>
                <a:latin typeface="Comic Sans MS" pitchFamily="66" charset="0"/>
              </a:rPr>
              <a:t>»</a:t>
            </a:r>
            <a:endParaRPr lang="ru-RU" sz="57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28794" y="500042"/>
            <a:ext cx="6357982" cy="285752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Comic Sans MS" pitchFamily="66" charset="0"/>
              </a:rPr>
              <a:t>Прямо в Центральной России </a:t>
            </a:r>
            <a:br>
              <a:rPr lang="ru-RU" sz="31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omic Sans MS" pitchFamily="66" charset="0"/>
              </a:rPr>
              <a:t>город наш Тверь</a:t>
            </a:r>
            <a: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  <a:t>Скоро все улицы транспорт </a:t>
            </a:r>
            <a:b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  <a:t>в городе заполонит,</a:t>
            </a:r>
            <a:b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  <a:t>Только ты не бойся, не переживай, </a:t>
            </a:r>
            <a:br>
              <a:rPr lang="ru-RU" sz="31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Comic Sans MS" pitchFamily="66" charset="0"/>
              </a:rPr>
              <a:t>Правила</a:t>
            </a:r>
            <a:r>
              <a:rPr lang="ru-RU" sz="27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700" b="1" dirty="0" smtClean="0">
                <a:solidFill>
                  <a:srgbClr val="FFFF00"/>
                </a:solidFill>
                <a:latin typeface="Comic Sans MS" pitchFamily="66" charset="0"/>
              </a:rPr>
              <a:t>дорожные</a:t>
            </a:r>
            <a:r>
              <a:rPr lang="ru-RU" sz="27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700" b="1" dirty="0" smtClean="0">
                <a:solidFill>
                  <a:srgbClr val="00B050"/>
                </a:solidFill>
                <a:latin typeface="Comic Sans MS" pitchFamily="66" charset="0"/>
              </a:rPr>
              <a:t>с нами изучай!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F:\14.03.17\IMG_959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3000372"/>
            <a:ext cx="6215106" cy="3549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F:\14.03.17\IMG_964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04" y="2428868"/>
            <a:ext cx="4038600" cy="269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251142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На проезжей части, дети,</a:t>
            </a:r>
            <a:b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FFC000"/>
                </a:solidFill>
                <a:latin typeface="Comic Sans MS" pitchFamily="66" charset="0"/>
              </a:rPr>
              <a:t>Не играйте в игры эти.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Бегать можно без оглядки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Во дворе и на площадке!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 descr="F:\14.03.17\IMG_96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4643438" y="3929066"/>
            <a:ext cx="4038600" cy="269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14.03.17\IMG_96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214414" y="1928802"/>
            <a:ext cx="4038600" cy="269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endParaRPr lang="ru-RU" sz="9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10" name="Picture 2" descr="F:\14.03.17\IMG_969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4786314" y="2214554"/>
            <a:ext cx="4038600" cy="269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14414" y="500042"/>
            <a:ext cx="757242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Переход через дорогу </a:t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Мы всегда найдем: </a:t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Полосатая дорожка </a:t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Нарисована на нем.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3600" dirty="0"/>
          </a:p>
        </p:txBody>
      </p:sp>
      <p:sp>
        <p:nvSpPr>
          <p:cNvPr id="14" name="Содержимое 12"/>
          <p:cNvSpPr txBox="1">
            <a:spLocks/>
          </p:cNvSpPr>
          <p:nvPr/>
        </p:nvSpPr>
        <p:spPr>
          <a:xfrm>
            <a:off x="1857356" y="4714884"/>
            <a:ext cx="4857784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Рядом </a:t>
            </a: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знак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 дорожный ставят: 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</a:b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«Пешеходный переход»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, 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Здесь дорогу переходит 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Весь сознательный народ.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9399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Большое достиженье –</a:t>
            </a:r>
            <a:b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FFC000"/>
                </a:solidFill>
                <a:latin typeface="Comic Sans MS" pitchFamily="66" charset="0"/>
              </a:rPr>
              <a:t>Знать правила движенья!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Их знай ты назубок –</a:t>
            </a:r>
            <a:b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Запомни как урок!</a:t>
            </a:r>
            <a:endParaRPr lang="ru-RU" sz="3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099" name="Picture 3" descr="F:\14.03.17\IMG_97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3857628"/>
            <a:ext cx="4928828" cy="2768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3" descr="F:\14.03.17\IMG_978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1643042" y="2214554"/>
            <a:ext cx="4038600" cy="269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F:\14.03.17\IMG_98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07" y="2786058"/>
            <a:ext cx="6429421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928794" y="500042"/>
            <a:ext cx="6758006" cy="2786082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Все время будь внимателен!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И помни наперёд: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Свои имеют правила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Шофёр и пешеход!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И если на дороге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Их твёрдо будешь знать,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Дорога вам поставит</a:t>
            </a:r>
            <a:b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Всегда отметку пять!</a:t>
            </a: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endParaRPr lang="ru-RU" sz="2000" dirty="0">
              <a:latin typeface="Comic Sans MS" pitchFamily="66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36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АГИТБРИГАДА  МОУ СОШ №50 г.Тверь</vt:lpstr>
      <vt:lpstr>Прямо в Центральной России  город наш Тверь Скоро все улицы транспорт  в городе заполонит, Только ты не бойся, не переживай,  Правила дорожные с нами изучай! </vt:lpstr>
      <vt:lpstr> На проезжей части, дети, Не играйте в игры эти. Бегать можно без оглядки Во дворе и на площадке! </vt:lpstr>
      <vt:lpstr> </vt:lpstr>
      <vt:lpstr>Большое достиженье – Знать правила движенья! Их знай ты назубок – Запомни как урок!</vt:lpstr>
      <vt:lpstr> Все время будь внимателен! И помни наперёд: Свои имеют правила Шофёр и пешеход! И если на дороге Их твёрдо будешь знать, Дорога вам поставит Всегда отметку пять!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Lucky</dc:creator>
  <cp:lastModifiedBy>Учитель</cp:lastModifiedBy>
  <cp:revision>80</cp:revision>
  <dcterms:created xsi:type="dcterms:W3CDTF">2015-02-24T06:07:36Z</dcterms:created>
  <dcterms:modified xsi:type="dcterms:W3CDTF">2017-03-20T06:12:52Z</dcterms:modified>
</cp:coreProperties>
</file>