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98" r:id="rId4"/>
    <p:sldId id="269" r:id="rId5"/>
    <p:sldId id="281" r:id="rId6"/>
    <p:sldId id="282" r:id="rId7"/>
    <p:sldId id="283" r:id="rId8"/>
    <p:sldId id="289" r:id="rId9"/>
    <p:sldId id="306" r:id="rId10"/>
    <p:sldId id="307" r:id="rId11"/>
    <p:sldId id="302" r:id="rId12"/>
    <p:sldId id="320" r:id="rId13"/>
    <p:sldId id="315" r:id="rId14"/>
    <p:sldId id="31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14F9676-04D0-45DC-A574-EC3884198AB0}">
          <p14:sldIdLst>
            <p14:sldId id="267"/>
            <p14:sldId id="268"/>
            <p14:sldId id="298"/>
            <p14:sldId id="269"/>
            <p14:sldId id="281"/>
            <p14:sldId id="282"/>
            <p14:sldId id="283"/>
            <p14:sldId id="289"/>
          </p14:sldIdLst>
        </p14:section>
        <p14:section name="Раздел без заголовка" id="{EB6C902D-9978-4DFB-9AFD-00632036B1C7}">
          <p14:sldIdLst>
            <p14:sldId id="306"/>
            <p14:sldId id="307"/>
          </p14:sldIdLst>
        </p14:section>
        <p14:section name="Раздел без заголовка" id="{0A42A7C1-778F-4546-A634-16484A34FA21}">
          <p14:sldIdLst>
            <p14:sldId id="302"/>
            <p14:sldId id="320"/>
            <p14:sldId id="315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80629"/>
    <a:srgbClr val="E01E9F"/>
    <a:srgbClr val="3CD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257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5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252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76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98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58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23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2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19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098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7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168BF-DC4A-4A85-B6ED-F884BCB3B789}" type="datetimeFigureOut">
              <a:rPr lang="ru-RU" smtClean="0"/>
              <a:pPr/>
              <a:t>28.02.2017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139D4-F055-40EF-B9F8-815BD4E72D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57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77283" y="463639"/>
            <a:ext cx="5782615" cy="66970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школа №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50»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53037" y="1519706"/>
            <a:ext cx="7727323" cy="131364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 из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Сирии, или интересные факты из жизни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золотист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 хомячка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60642" y="3094689"/>
            <a:ext cx="3387144" cy="1171977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6 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Станкевич Никита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60642" y="4755524"/>
            <a:ext cx="3387144" cy="11430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Руководитель: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биологии 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Кузьмина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Елена Викторовна</a:t>
            </a:r>
            <a:endParaRPr lang="ru-RU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hamsters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904" y="5288924"/>
            <a:ext cx="609600" cy="6096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8" y="3094689"/>
            <a:ext cx="4575798" cy="2851817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4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Хомячьи игры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78" y="3226445"/>
            <a:ext cx="2708932" cy="270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82" y="2259558"/>
            <a:ext cx="2489363" cy="175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" b="97333" l="3667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1310">
            <a:off x="345580" y="1978782"/>
            <a:ext cx="2316680" cy="23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22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Что нужно хомяку для комфортной жизни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197" name="Picture 5" descr="&amp;Kcy;&amp;acy;&amp;rcy;&amp;tcy;&amp;icy;&amp;ncy;&amp;kcy;&amp;icy; &amp;pcy;&amp;ocy; &amp;zcy;&amp;acy;&amp;pcy;&amp;rcy;&amp;ocy;&amp;scy;&amp;ucy; &amp;kcy;&amp;lcy;&amp;iecy;&amp;tcy;&amp;kcy;&amp;acy; &amp;dcy;&amp;lcy;&amp;yacy; &amp;khcy;&amp;ocy;&amp;mcy;&amp;yacy;&amp;kcy;&amp;ocy;&amp;vcy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5" b="98573" l="0" r="97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15" y="1961292"/>
            <a:ext cx="5165455" cy="417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Корм для хомяка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" b="99600" l="19200" r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49" y="1726660"/>
            <a:ext cx="2883238" cy="288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61" b="96552" l="125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83" y="1960833"/>
            <a:ext cx="2954637" cy="257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02" y="2044634"/>
            <a:ext cx="2708341" cy="203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84" y="4723977"/>
            <a:ext cx="2913130" cy="193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77628" y="1313620"/>
            <a:ext cx="8435661" cy="1159123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узнали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истории появления сирийского хомяка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человека. Нам стало понятно,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каковы его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физиологические потребности. </a:t>
            </a:r>
          </a:p>
        </p:txBody>
      </p:sp>
      <p:sp>
        <p:nvSpPr>
          <p:cNvPr id="13" name="Скругленный прямоугольник 12">
            <a:hlinkClick r:id="" action="ppaction://noaction"/>
          </p:cNvPr>
          <p:cNvSpPr/>
          <p:nvPr/>
        </p:nvSpPr>
        <p:spPr>
          <a:xfrm>
            <a:off x="377628" y="2704538"/>
            <a:ext cx="8499133" cy="118191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определили, что условия в городской квартире подходят для полноценной жизни животного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72745" y="231820"/>
            <a:ext cx="4649272" cy="85000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4168" y="4118252"/>
            <a:ext cx="8435660" cy="111057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выяснили, как выбрать здоровое животное в зоомагазине и как ухаживать за ним.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1101" y="5531966"/>
            <a:ext cx="8435660" cy="86288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 красочный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буклет,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выполненный в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Publisher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83057" y="1577862"/>
            <a:ext cx="8317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9489" y="687169"/>
            <a:ext cx="7513504" cy="1451778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89" y="494497"/>
            <a:ext cx="7349800" cy="2200866"/>
          </a:xfrm>
          <a:prstGeom prst="rect">
            <a:avLst/>
          </a:prstGeom>
        </p:spPr>
      </p:pic>
      <p:pic>
        <p:nvPicPr>
          <p:cNvPr id="10242" name="Picture 2" descr="&amp;Kcy;&amp;acy;&amp;rcy;&amp;tcy;&amp;icy;&amp;ncy;&amp;kcy;&amp;icy; &amp;pcy;&amp;ocy; &amp;zcy;&amp;acy;&amp;pcy;&amp;rcy;&amp;ocy;&amp;scy;&amp;ucy; &amp;zcy;&amp;acy;&amp;bcy;&amp;acy;&amp;vcy;&amp;ncy;&amp;ycy;&amp;jcy; &amp;khcy;&amp;ocy;&amp;mcy;&amp;yacy;&amp;k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39" y="2815824"/>
            <a:ext cx="4762500" cy="357187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76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496281" y="4179663"/>
            <a:ext cx="177085" cy="16051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095772" y="288926"/>
            <a:ext cx="3220280" cy="51422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Цель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85816" y="4001389"/>
            <a:ext cx="8372369" cy="67758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2.Узнать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выбрать здорового хомяка в зоомагазине.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5816" y="3003746"/>
            <a:ext cx="8372368" cy="74651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1.Изучить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 появления хомяков в жизни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человека.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931" y="1034965"/>
            <a:ext cx="8372369" cy="70457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позволяющие хомяку комфортно чувствовать себя в условия городской квартиры.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85816" y="4908536"/>
            <a:ext cx="8372368" cy="102862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3.Определить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строения, процессов жизнедеятельности и поведения этих животных и выяснить условия содержания хомяка в квартире.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95770" y="2103980"/>
            <a:ext cx="3220281" cy="559917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Задачи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653" y="0"/>
            <a:ext cx="3898945" cy="116092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779166" y="1152357"/>
            <a:ext cx="7746646" cy="125169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жизнь с животными даст возможность научиться нести ответственность, заботиться о ком-то, завоевать чьё-то доверие и избежать одиночества, снять стресс и расслабиться. 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3170272"/>
            <a:ext cx="4981575" cy="2962275"/>
          </a:xfrm>
          <a:prstGeom prst="round2DiagRect">
            <a:avLst>
              <a:gd name="adj1" fmla="val 16667"/>
              <a:gd name="adj2" fmla="val 0"/>
            </a:avLst>
          </a:prstGeom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43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41058" y="210354"/>
            <a:ext cx="6798366" cy="9144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Изучаемая литература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553">
            <a:off x="745131" y="1466448"/>
            <a:ext cx="18764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25" y="4023727"/>
            <a:ext cx="1865760" cy="267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974">
            <a:off x="6526429" y="1457402"/>
            <a:ext cx="19240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085" y="1259906"/>
            <a:ext cx="1605128" cy="252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5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13972" y="365129"/>
            <a:ext cx="7384026" cy="65230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История сирийского хомяка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30475" y="-9486900"/>
            <a:ext cx="3179214" cy="2073600"/>
          </a:xfrm>
          <a:prstGeom prst="rect">
            <a:avLst/>
          </a:prstGeom>
        </p:spPr>
      </p:pic>
      <p:pic>
        <p:nvPicPr>
          <p:cNvPr id="13" name="Рисунок 12" descr="https://rpcdn.ruposters.ru/newsbody/1/171115c3cb7df7146188b2f47a3d55ab20b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74" y="1612858"/>
            <a:ext cx="5940425" cy="395033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5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57424" y="574410"/>
            <a:ext cx="7340570" cy="785225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Выбор хомячка в зоомагазине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634" y="1568918"/>
            <a:ext cx="8466725" cy="46657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•	Глазки у хомячка должны быть блестящими, без каких-либо нагноений. </a:t>
            </a:r>
          </a:p>
          <a:p>
            <a:pPr marL="0" indent="0">
              <a:buNone/>
            </a:pPr>
            <a:r>
              <a:rPr lang="ru-RU" dirty="0"/>
              <a:t>•	Носик у зверька должен быть чистым, без каких-либо выделений и отложений. Зверек не должен чихать.</a:t>
            </a:r>
          </a:p>
          <a:p>
            <a:pPr marL="0" indent="0">
              <a:buNone/>
            </a:pPr>
            <a:r>
              <a:rPr lang="ru-RU" dirty="0"/>
              <a:t>•	Разбуженные хомяки не должны вяло лежать или нервно метаться по клетке.</a:t>
            </a:r>
          </a:p>
          <a:p>
            <a:pPr marL="0" indent="0">
              <a:buNone/>
            </a:pPr>
            <a:r>
              <a:rPr lang="ru-RU" dirty="0"/>
              <a:t>•	Дыхание зверька должно быть без хрипов и свистящих звуков.</a:t>
            </a:r>
          </a:p>
          <a:p>
            <a:pPr marL="0" indent="0">
              <a:buNone/>
            </a:pPr>
            <a:r>
              <a:rPr lang="ru-RU" dirty="0"/>
              <a:t>•	Для определения упитанности хомячка берут в руки. Он не должен быть ни чересчур толстым, ни истощенным, с выступающими ребрами. </a:t>
            </a:r>
          </a:p>
          <a:p>
            <a:pPr marL="0" indent="0">
              <a:buNone/>
            </a:pPr>
            <a:r>
              <a:rPr lang="ru-RU" dirty="0"/>
              <a:t>•	В ушах не должно быть </a:t>
            </a:r>
            <a:r>
              <a:rPr lang="ru-RU" dirty="0" smtClean="0"/>
              <a:t>струпьев.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71" y="5274645"/>
            <a:ext cx="1980696" cy="149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3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85011" y="230196"/>
            <a:ext cx="8306602" cy="86450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Физиологические особенности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Температура тела </a:t>
            </a:r>
            <a:r>
              <a:rPr lang="ru-RU" dirty="0" smtClean="0"/>
              <a:t>37,5-38,5°С</a:t>
            </a:r>
          </a:p>
          <a:p>
            <a:r>
              <a:rPr lang="ru-RU" dirty="0" smtClean="0"/>
              <a:t>Пульс </a:t>
            </a:r>
            <a:r>
              <a:rPr lang="ru-RU" dirty="0"/>
              <a:t>280-412/мин.  </a:t>
            </a:r>
            <a:endParaRPr lang="ru-RU" dirty="0" smtClean="0"/>
          </a:p>
          <a:p>
            <a:r>
              <a:rPr lang="ru-RU" dirty="0" err="1" smtClean="0"/>
              <a:t>Половозрелость</a:t>
            </a:r>
            <a:r>
              <a:rPr lang="ru-RU" dirty="0" smtClean="0"/>
              <a:t> </a:t>
            </a:r>
            <a:r>
              <a:rPr lang="ru-RU" dirty="0"/>
              <a:t>самцов 6—8 недель. </a:t>
            </a:r>
            <a:r>
              <a:rPr lang="ru-RU" dirty="0" err="1"/>
              <a:t>Половозрелость</a:t>
            </a:r>
            <a:r>
              <a:rPr lang="ru-RU" dirty="0"/>
              <a:t> самок наступает в 8-12 недель. </a:t>
            </a:r>
            <a:endParaRPr lang="ru-RU" dirty="0" smtClean="0"/>
          </a:p>
          <a:p>
            <a:r>
              <a:rPr lang="ru-RU" dirty="0" smtClean="0"/>
              <a:t>Продолжительность </a:t>
            </a:r>
            <a:r>
              <a:rPr lang="ru-RU" dirty="0"/>
              <a:t>беременности 15-18 дней. </a:t>
            </a:r>
            <a:endParaRPr lang="ru-RU" dirty="0" smtClean="0"/>
          </a:p>
          <a:p>
            <a:r>
              <a:rPr lang="ru-RU" dirty="0" smtClean="0"/>
              <a:t>Количество </a:t>
            </a:r>
            <a:r>
              <a:rPr lang="ru-RU" dirty="0"/>
              <a:t>детенышей 4-12 особей.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46" y="4705350"/>
            <a:ext cx="33337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5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Хомячьи игры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02" y="2003926"/>
            <a:ext cx="5879582" cy="421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0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957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Хомячьи игры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95" y="1926882"/>
            <a:ext cx="5812055" cy="458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7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0AD331A-17AE-4741-8E8A-08844A67B175}" vid="{0D76BE72-4FE9-4318-9CAB-19168184F2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1188</TotalTime>
  <Words>226</Words>
  <Application>Microsoft Office PowerPoint</Application>
  <PresentationFormat>Экран (4:3)</PresentationFormat>
  <Paragraphs>41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Хомячьи игры</vt:lpstr>
      <vt:lpstr>Хомячьи игры</vt:lpstr>
      <vt:lpstr>Хомячьи игры</vt:lpstr>
      <vt:lpstr>Что нужно хомяку для комфортной жизни</vt:lpstr>
      <vt:lpstr>Корм для хомяка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Елена</cp:lastModifiedBy>
  <cp:revision>119</cp:revision>
  <dcterms:created xsi:type="dcterms:W3CDTF">2015-02-25T16:57:41Z</dcterms:created>
  <dcterms:modified xsi:type="dcterms:W3CDTF">2017-02-28T18:59:03Z</dcterms:modified>
</cp:coreProperties>
</file>