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4" r:id="rId4"/>
    <p:sldId id="275" r:id="rId5"/>
    <p:sldId id="276" r:id="rId6"/>
    <p:sldId id="258" r:id="rId7"/>
    <p:sldId id="277" r:id="rId8"/>
    <p:sldId id="278" r:id="rId9"/>
    <p:sldId id="279" r:id="rId10"/>
    <p:sldId id="261" r:id="rId11"/>
    <p:sldId id="257" r:id="rId12"/>
    <p:sldId id="262" r:id="rId13"/>
    <p:sldId id="263" r:id="rId14"/>
    <p:sldId id="266" r:id="rId15"/>
    <p:sldId id="268" r:id="rId16"/>
    <p:sldId id="271" r:id="rId17"/>
    <p:sldId id="280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4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2148" y="-8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4" Type="http://schemas.openxmlformats.org/officeDocument/2006/relationships/image" Target="../media/image19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image" Target="../media/image25.jpeg"/><Relationship Id="rId16" Type="http://schemas.openxmlformats.org/officeDocument/2006/relationships/image" Target="../media/image39.jpeg"/><Relationship Id="rId1" Type="http://schemas.openxmlformats.org/officeDocument/2006/relationships/image" Target="../media/image24.jpeg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4" Type="http://schemas.openxmlformats.org/officeDocument/2006/relationships/image" Target="../media/image19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image" Target="../media/image25.jpeg"/><Relationship Id="rId16" Type="http://schemas.openxmlformats.org/officeDocument/2006/relationships/image" Target="../media/image39.jpeg"/><Relationship Id="rId1" Type="http://schemas.openxmlformats.org/officeDocument/2006/relationships/image" Target="../media/image24.jpeg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B3FEAC-4947-4B37-96D5-F180544AF3FE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</dgm:pt>
    <dgm:pt modelId="{45BBE155-90A1-437C-802F-1280A7229C78}">
      <dgm:prSet phldrT="[Текст]" custT="1"/>
      <dgm:spPr>
        <a:solidFill>
          <a:schemeClr val="accent3">
            <a:lumMod val="75000"/>
          </a:schemeClr>
        </a:solidFill>
      </dgm:spPr>
      <dgm:t>
        <a:bodyPr vert="wordArtVert" anchor="ctr" anchorCtr="0"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справочник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FDB1C5B4-E751-4DAA-B580-B7C5D9C7FD35}" type="parTrans" cxnId="{74BBCE0F-C1E4-40C3-9019-48BA62579FBC}">
      <dgm:prSet/>
      <dgm:spPr/>
      <dgm:t>
        <a:bodyPr/>
        <a:lstStyle/>
        <a:p>
          <a:endParaRPr lang="ru-RU"/>
        </a:p>
      </dgm:t>
    </dgm:pt>
    <dgm:pt modelId="{5664E214-7831-4CF3-8FFA-F90994D9FBD2}" type="sibTrans" cxnId="{74BBCE0F-C1E4-40C3-9019-48BA62579FBC}">
      <dgm:prSet/>
      <dgm:spPr/>
      <dgm:t>
        <a:bodyPr/>
        <a:lstStyle/>
        <a:p>
          <a:endParaRPr lang="ru-RU"/>
        </a:p>
      </dgm:t>
    </dgm:pt>
    <dgm:pt modelId="{DCF5C4D5-41BA-4D9A-BCE4-6D0EE4ED6818}">
      <dgm:prSet phldrT="[Текст]" custT="1"/>
      <dgm:spPr>
        <a:solidFill>
          <a:schemeClr val="accent3">
            <a:lumMod val="75000"/>
          </a:schemeClr>
        </a:solidFill>
      </dgm:spPr>
      <dgm:t>
        <a:bodyPr vert="wordArtVert" anchor="ctr" anchorCtr="0"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учебники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9AD416CB-DCD2-490E-8C90-8319AFEE50AB}" type="parTrans" cxnId="{76CD04EB-3C7F-490B-BF33-693E9E3A7213}">
      <dgm:prSet/>
      <dgm:spPr/>
      <dgm:t>
        <a:bodyPr/>
        <a:lstStyle/>
        <a:p>
          <a:endParaRPr lang="ru-RU"/>
        </a:p>
      </dgm:t>
    </dgm:pt>
    <dgm:pt modelId="{8D718953-29E0-47E1-A501-8EBC344031B1}" type="sibTrans" cxnId="{76CD04EB-3C7F-490B-BF33-693E9E3A7213}">
      <dgm:prSet/>
      <dgm:spPr/>
      <dgm:t>
        <a:bodyPr/>
        <a:lstStyle/>
        <a:p>
          <a:endParaRPr lang="ru-RU"/>
        </a:p>
      </dgm:t>
    </dgm:pt>
    <dgm:pt modelId="{63263A26-A41A-496F-9F54-66D1C58B1D7B}">
      <dgm:prSet phldrT="[Текст]" custT="1"/>
      <dgm:spPr>
        <a:solidFill>
          <a:schemeClr val="accent3">
            <a:lumMod val="75000"/>
          </a:schemeClr>
        </a:solidFill>
      </dgm:spPr>
      <dgm:t>
        <a:bodyPr vert="wordArtVert" anchor="ctr" anchorCtr="0"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журнал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27F0E9CD-F7B5-496E-B4D5-F416733790EE}" type="parTrans" cxnId="{F172CDE2-6721-4FB7-8D75-0A8520F2A806}">
      <dgm:prSet/>
      <dgm:spPr/>
      <dgm:t>
        <a:bodyPr/>
        <a:lstStyle/>
        <a:p>
          <a:endParaRPr lang="ru-RU"/>
        </a:p>
      </dgm:t>
    </dgm:pt>
    <dgm:pt modelId="{BC8786F1-2A4E-45B5-8FA3-9592AE3EAEA6}" type="sibTrans" cxnId="{F172CDE2-6721-4FB7-8D75-0A8520F2A806}">
      <dgm:prSet/>
      <dgm:spPr/>
      <dgm:t>
        <a:bodyPr/>
        <a:lstStyle/>
        <a:p>
          <a:endParaRPr lang="ru-RU"/>
        </a:p>
      </dgm:t>
    </dgm:pt>
    <dgm:pt modelId="{7DE440BD-BEC8-4764-9328-18FA6E742B2E}">
      <dgm:prSet custT="1"/>
      <dgm:spPr>
        <a:solidFill>
          <a:schemeClr val="accent3">
            <a:lumMod val="75000"/>
          </a:schemeClr>
        </a:solidFill>
      </dgm:spPr>
      <dgm:t>
        <a:bodyPr vert="wordArtVert" anchor="ctr" anchorCtr="0"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Интернет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C66C6230-FE8D-411E-B126-E57D0EBD7B08}" type="parTrans" cxnId="{22C1ADD1-7CDC-4930-BB1F-C64B06F7F594}">
      <dgm:prSet/>
      <dgm:spPr/>
      <dgm:t>
        <a:bodyPr/>
        <a:lstStyle/>
        <a:p>
          <a:endParaRPr lang="ru-RU"/>
        </a:p>
      </dgm:t>
    </dgm:pt>
    <dgm:pt modelId="{7C5E6636-A86C-4EAC-A14E-ADDE33A4085F}" type="sibTrans" cxnId="{22C1ADD1-7CDC-4930-BB1F-C64B06F7F594}">
      <dgm:prSet/>
      <dgm:spPr/>
      <dgm:t>
        <a:bodyPr/>
        <a:lstStyle/>
        <a:p>
          <a:endParaRPr lang="ru-RU"/>
        </a:p>
      </dgm:t>
    </dgm:pt>
    <dgm:pt modelId="{E3A3559C-D75C-49E3-9D7D-5CF49600570E}" type="pres">
      <dgm:prSet presAssocID="{0CB3FEAC-4947-4B37-96D5-F180544AF3FE}" presName="Name0" presStyleCnt="0">
        <dgm:presLayoutVars>
          <dgm:dir/>
          <dgm:resizeHandles val="exact"/>
        </dgm:presLayoutVars>
      </dgm:prSet>
      <dgm:spPr/>
    </dgm:pt>
    <dgm:pt modelId="{1377045D-04AB-40DC-AD64-F0921B97AB2D}" type="pres">
      <dgm:prSet presAssocID="{0CB3FEAC-4947-4B37-96D5-F180544AF3FE}" presName="bkgdShp" presStyleLbl="alignAccFollowNode1" presStyleIdx="0" presStyleCnt="1" custLinFactNeighborX="855"/>
      <dgm:spPr/>
      <dgm:t>
        <a:bodyPr/>
        <a:lstStyle/>
        <a:p>
          <a:endParaRPr lang="ru-RU"/>
        </a:p>
      </dgm:t>
    </dgm:pt>
    <dgm:pt modelId="{4E868A8E-4466-49E2-B2E8-572CEB510713}" type="pres">
      <dgm:prSet presAssocID="{0CB3FEAC-4947-4B37-96D5-F180544AF3FE}" presName="linComp" presStyleCnt="0"/>
      <dgm:spPr/>
    </dgm:pt>
    <dgm:pt modelId="{D08D984F-C629-45D2-B7E0-34D1479AB845}" type="pres">
      <dgm:prSet presAssocID="{45BBE155-90A1-437C-802F-1280A7229C78}" presName="compNode" presStyleCnt="0"/>
      <dgm:spPr/>
    </dgm:pt>
    <dgm:pt modelId="{21D7D455-F61E-4298-B4A9-701C3F31A64D}" type="pres">
      <dgm:prSet presAssocID="{45BBE155-90A1-437C-802F-1280A7229C7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688899-7A4A-4B0D-B16C-AE6855AC1DE0}" type="pres">
      <dgm:prSet presAssocID="{45BBE155-90A1-437C-802F-1280A7229C78}" presName="invisiNode" presStyleLbl="node1" presStyleIdx="0" presStyleCnt="4"/>
      <dgm:spPr/>
    </dgm:pt>
    <dgm:pt modelId="{18BCC1C8-C0FD-4C23-B09F-63481EBAD976}" type="pres">
      <dgm:prSet presAssocID="{45BBE155-90A1-437C-802F-1280A7229C78}" presName="imagNode" presStyleLbl="fgImgPlace1" presStyleIdx="0" presStyleCnt="4" custLinFactNeighborX="1791" custLinFactNeighborY="-1113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E892E7A-DEFA-4E49-B8E4-C057A0A18796}" type="pres">
      <dgm:prSet presAssocID="{5664E214-7831-4CF3-8FFA-F90994D9FBD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4693966-643B-4C6D-8940-73B66F4149CC}" type="pres">
      <dgm:prSet presAssocID="{DCF5C4D5-41BA-4D9A-BCE4-6D0EE4ED6818}" presName="compNode" presStyleCnt="0"/>
      <dgm:spPr/>
    </dgm:pt>
    <dgm:pt modelId="{BC63C3D3-3EF9-483A-A98B-5FA361D9A70C}" type="pres">
      <dgm:prSet presAssocID="{DCF5C4D5-41BA-4D9A-BCE4-6D0EE4ED681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8ED2A9-9C3B-4438-97C4-1C41D13E8ACD}" type="pres">
      <dgm:prSet presAssocID="{DCF5C4D5-41BA-4D9A-BCE4-6D0EE4ED6818}" presName="invisiNode" presStyleLbl="node1" presStyleIdx="1" presStyleCnt="4"/>
      <dgm:spPr/>
    </dgm:pt>
    <dgm:pt modelId="{C83F99FA-82A6-4029-84DE-41FF23945580}" type="pres">
      <dgm:prSet presAssocID="{DCF5C4D5-41BA-4D9A-BCE4-6D0EE4ED6818}" presName="imagNode" presStyleLbl="fgImgPlace1" presStyleIdx="1" presStyleCnt="4" custLinFactNeighborX="1330" custLinFactNeighborY="-1113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D57E025-4C2D-4038-9CAD-CFCBAEE95A2B}" type="pres">
      <dgm:prSet presAssocID="{8D718953-29E0-47E1-A501-8EBC344031B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56E2A65-DC14-4A1B-8F4F-71037E818792}" type="pres">
      <dgm:prSet presAssocID="{63263A26-A41A-496F-9F54-66D1C58B1D7B}" presName="compNode" presStyleCnt="0"/>
      <dgm:spPr/>
    </dgm:pt>
    <dgm:pt modelId="{731BEB63-1E77-4CEB-9D30-63EEC841466D}" type="pres">
      <dgm:prSet presAssocID="{63263A26-A41A-496F-9F54-66D1C58B1D7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9AA87D-7238-4A0C-B718-C3EA7AD71E87}" type="pres">
      <dgm:prSet presAssocID="{63263A26-A41A-496F-9F54-66D1C58B1D7B}" presName="invisiNode" presStyleLbl="node1" presStyleIdx="2" presStyleCnt="4"/>
      <dgm:spPr/>
    </dgm:pt>
    <dgm:pt modelId="{4111BEE0-CC96-441C-B4ED-E0B06888826C}" type="pres">
      <dgm:prSet presAssocID="{63263A26-A41A-496F-9F54-66D1C58B1D7B}" presName="imagNode" presStyleLbl="fgImgPlace1" presStyleIdx="2" presStyleCnt="4" custLinFactNeighborX="868" custLinFactNeighborY="-1113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2B6E4A2-3D57-46BB-A8E7-C93014C27399}" type="pres">
      <dgm:prSet presAssocID="{BC8786F1-2A4E-45B5-8FA3-9592AE3EAEA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8EA61D4-B845-4F84-8A0B-183E9E5E63A8}" type="pres">
      <dgm:prSet presAssocID="{7DE440BD-BEC8-4764-9328-18FA6E742B2E}" presName="compNode" presStyleCnt="0"/>
      <dgm:spPr/>
    </dgm:pt>
    <dgm:pt modelId="{81A11B32-8268-4E47-8467-7137BD2E3A56}" type="pres">
      <dgm:prSet presAssocID="{7DE440BD-BEC8-4764-9328-18FA6E742B2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F4F2D7-BEBD-4A9F-A39C-7610EBA2D3E1}" type="pres">
      <dgm:prSet presAssocID="{7DE440BD-BEC8-4764-9328-18FA6E742B2E}" presName="invisiNode" presStyleLbl="node1" presStyleIdx="3" presStyleCnt="4"/>
      <dgm:spPr/>
    </dgm:pt>
    <dgm:pt modelId="{D91A17B7-2DCA-4B3B-AE3A-8392190037C7}" type="pres">
      <dgm:prSet presAssocID="{7DE440BD-BEC8-4764-9328-18FA6E742B2E}" presName="imagNode" presStyleLbl="fgImgPlace1" presStyleIdx="3" presStyleCnt="4" custLinFactNeighborX="407" custLinFactNeighborY="-1113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A25A8151-0596-4F9B-822B-5C254749FB77}" type="presOf" srcId="{63263A26-A41A-496F-9F54-66D1C58B1D7B}" destId="{731BEB63-1E77-4CEB-9D30-63EEC841466D}" srcOrd="0" destOrd="0" presId="urn:microsoft.com/office/officeart/2005/8/layout/pList2#1"/>
    <dgm:cxn modelId="{1BC6B4E0-B38A-40EF-B73B-2C8FCF8DE8C4}" type="presOf" srcId="{7DE440BD-BEC8-4764-9328-18FA6E742B2E}" destId="{81A11B32-8268-4E47-8467-7137BD2E3A56}" srcOrd="0" destOrd="0" presId="urn:microsoft.com/office/officeart/2005/8/layout/pList2#1"/>
    <dgm:cxn modelId="{805ACF12-C5F1-4A79-B992-36E19121DDAE}" type="presOf" srcId="{8D718953-29E0-47E1-A501-8EBC344031B1}" destId="{9D57E025-4C2D-4038-9CAD-CFCBAEE95A2B}" srcOrd="0" destOrd="0" presId="urn:microsoft.com/office/officeart/2005/8/layout/pList2#1"/>
    <dgm:cxn modelId="{76CD04EB-3C7F-490B-BF33-693E9E3A7213}" srcId="{0CB3FEAC-4947-4B37-96D5-F180544AF3FE}" destId="{DCF5C4D5-41BA-4D9A-BCE4-6D0EE4ED6818}" srcOrd="1" destOrd="0" parTransId="{9AD416CB-DCD2-490E-8C90-8319AFEE50AB}" sibTransId="{8D718953-29E0-47E1-A501-8EBC344031B1}"/>
    <dgm:cxn modelId="{22C1ADD1-7CDC-4930-BB1F-C64B06F7F594}" srcId="{0CB3FEAC-4947-4B37-96D5-F180544AF3FE}" destId="{7DE440BD-BEC8-4764-9328-18FA6E742B2E}" srcOrd="3" destOrd="0" parTransId="{C66C6230-FE8D-411E-B126-E57D0EBD7B08}" sibTransId="{7C5E6636-A86C-4EAC-A14E-ADDE33A4085F}"/>
    <dgm:cxn modelId="{CCA94E65-E57F-47D6-B6D3-D648D0C412F2}" type="presOf" srcId="{5664E214-7831-4CF3-8FFA-F90994D9FBD2}" destId="{7E892E7A-DEFA-4E49-B8E4-C057A0A18796}" srcOrd="0" destOrd="0" presId="urn:microsoft.com/office/officeart/2005/8/layout/pList2#1"/>
    <dgm:cxn modelId="{F172CDE2-6721-4FB7-8D75-0A8520F2A806}" srcId="{0CB3FEAC-4947-4B37-96D5-F180544AF3FE}" destId="{63263A26-A41A-496F-9F54-66D1C58B1D7B}" srcOrd="2" destOrd="0" parTransId="{27F0E9CD-F7B5-496E-B4D5-F416733790EE}" sibTransId="{BC8786F1-2A4E-45B5-8FA3-9592AE3EAEA6}"/>
    <dgm:cxn modelId="{74BBCE0F-C1E4-40C3-9019-48BA62579FBC}" srcId="{0CB3FEAC-4947-4B37-96D5-F180544AF3FE}" destId="{45BBE155-90A1-437C-802F-1280A7229C78}" srcOrd="0" destOrd="0" parTransId="{FDB1C5B4-E751-4DAA-B580-B7C5D9C7FD35}" sibTransId="{5664E214-7831-4CF3-8FFA-F90994D9FBD2}"/>
    <dgm:cxn modelId="{B60F1056-7E13-426E-B4BA-DFFFD5C5271D}" type="presOf" srcId="{BC8786F1-2A4E-45B5-8FA3-9592AE3EAEA6}" destId="{C2B6E4A2-3D57-46BB-A8E7-C93014C27399}" srcOrd="0" destOrd="0" presId="urn:microsoft.com/office/officeart/2005/8/layout/pList2#1"/>
    <dgm:cxn modelId="{E9EC560A-969E-49CA-8AC4-00A88E68CE58}" type="presOf" srcId="{45BBE155-90A1-437C-802F-1280A7229C78}" destId="{21D7D455-F61E-4298-B4A9-701C3F31A64D}" srcOrd="0" destOrd="0" presId="urn:microsoft.com/office/officeart/2005/8/layout/pList2#1"/>
    <dgm:cxn modelId="{96AC7E9C-2168-49F0-ABF6-229CB3E48927}" type="presOf" srcId="{0CB3FEAC-4947-4B37-96D5-F180544AF3FE}" destId="{E3A3559C-D75C-49E3-9D7D-5CF49600570E}" srcOrd="0" destOrd="0" presId="urn:microsoft.com/office/officeart/2005/8/layout/pList2#1"/>
    <dgm:cxn modelId="{6BBCDD71-5558-418F-8104-B4C6B1EE0383}" type="presOf" srcId="{DCF5C4D5-41BA-4D9A-BCE4-6D0EE4ED6818}" destId="{BC63C3D3-3EF9-483A-A98B-5FA361D9A70C}" srcOrd="0" destOrd="0" presId="urn:microsoft.com/office/officeart/2005/8/layout/pList2#1"/>
    <dgm:cxn modelId="{22A833E5-1BA4-4A5D-8101-6B02CA7954F5}" type="presParOf" srcId="{E3A3559C-D75C-49E3-9D7D-5CF49600570E}" destId="{1377045D-04AB-40DC-AD64-F0921B97AB2D}" srcOrd="0" destOrd="0" presId="urn:microsoft.com/office/officeart/2005/8/layout/pList2#1"/>
    <dgm:cxn modelId="{B76984E2-2D2C-4B4B-AB07-27ACDE5BA793}" type="presParOf" srcId="{E3A3559C-D75C-49E3-9D7D-5CF49600570E}" destId="{4E868A8E-4466-49E2-B2E8-572CEB510713}" srcOrd="1" destOrd="0" presId="urn:microsoft.com/office/officeart/2005/8/layout/pList2#1"/>
    <dgm:cxn modelId="{755601D2-1EF3-4150-9E18-4906AB1A181B}" type="presParOf" srcId="{4E868A8E-4466-49E2-B2E8-572CEB510713}" destId="{D08D984F-C629-45D2-B7E0-34D1479AB845}" srcOrd="0" destOrd="0" presId="urn:microsoft.com/office/officeart/2005/8/layout/pList2#1"/>
    <dgm:cxn modelId="{84B33F88-EBA1-4293-9642-99344AB091F3}" type="presParOf" srcId="{D08D984F-C629-45D2-B7E0-34D1479AB845}" destId="{21D7D455-F61E-4298-B4A9-701C3F31A64D}" srcOrd="0" destOrd="0" presId="urn:microsoft.com/office/officeart/2005/8/layout/pList2#1"/>
    <dgm:cxn modelId="{8EFCB7D4-8AA5-492D-B281-758AD32BADAA}" type="presParOf" srcId="{D08D984F-C629-45D2-B7E0-34D1479AB845}" destId="{A2688899-7A4A-4B0D-B16C-AE6855AC1DE0}" srcOrd="1" destOrd="0" presId="urn:microsoft.com/office/officeart/2005/8/layout/pList2#1"/>
    <dgm:cxn modelId="{EE93519A-DC58-4F76-B1C7-0E5BACC1939B}" type="presParOf" srcId="{D08D984F-C629-45D2-B7E0-34D1479AB845}" destId="{18BCC1C8-C0FD-4C23-B09F-63481EBAD976}" srcOrd="2" destOrd="0" presId="urn:microsoft.com/office/officeart/2005/8/layout/pList2#1"/>
    <dgm:cxn modelId="{0D1F179D-DB4F-4697-BC96-B9EE10AFF7FD}" type="presParOf" srcId="{4E868A8E-4466-49E2-B2E8-572CEB510713}" destId="{7E892E7A-DEFA-4E49-B8E4-C057A0A18796}" srcOrd="1" destOrd="0" presId="urn:microsoft.com/office/officeart/2005/8/layout/pList2#1"/>
    <dgm:cxn modelId="{C7904B6A-E60A-4CCE-98E9-939099EE03DE}" type="presParOf" srcId="{4E868A8E-4466-49E2-B2E8-572CEB510713}" destId="{D4693966-643B-4C6D-8940-73B66F4149CC}" srcOrd="2" destOrd="0" presId="urn:microsoft.com/office/officeart/2005/8/layout/pList2#1"/>
    <dgm:cxn modelId="{A5519DAC-109E-4A7C-8C01-4838F7813DE8}" type="presParOf" srcId="{D4693966-643B-4C6D-8940-73B66F4149CC}" destId="{BC63C3D3-3EF9-483A-A98B-5FA361D9A70C}" srcOrd="0" destOrd="0" presId="urn:microsoft.com/office/officeart/2005/8/layout/pList2#1"/>
    <dgm:cxn modelId="{917F1FA9-BD9D-4C71-A54B-A4B74C8F595A}" type="presParOf" srcId="{D4693966-643B-4C6D-8940-73B66F4149CC}" destId="{008ED2A9-9C3B-4438-97C4-1C41D13E8ACD}" srcOrd="1" destOrd="0" presId="urn:microsoft.com/office/officeart/2005/8/layout/pList2#1"/>
    <dgm:cxn modelId="{73FEE3C0-84A9-4197-A579-5DCE0C3D6BEA}" type="presParOf" srcId="{D4693966-643B-4C6D-8940-73B66F4149CC}" destId="{C83F99FA-82A6-4029-84DE-41FF23945580}" srcOrd="2" destOrd="0" presId="urn:microsoft.com/office/officeart/2005/8/layout/pList2#1"/>
    <dgm:cxn modelId="{2428AEC1-BE3B-4B67-8D91-9F3093DEC425}" type="presParOf" srcId="{4E868A8E-4466-49E2-B2E8-572CEB510713}" destId="{9D57E025-4C2D-4038-9CAD-CFCBAEE95A2B}" srcOrd="3" destOrd="0" presId="urn:microsoft.com/office/officeart/2005/8/layout/pList2#1"/>
    <dgm:cxn modelId="{D6418661-32A8-43E1-A38A-161D2150933B}" type="presParOf" srcId="{4E868A8E-4466-49E2-B2E8-572CEB510713}" destId="{E56E2A65-DC14-4A1B-8F4F-71037E818792}" srcOrd="4" destOrd="0" presId="urn:microsoft.com/office/officeart/2005/8/layout/pList2#1"/>
    <dgm:cxn modelId="{1072715C-8418-45CB-BB66-3BF8CC62CCDD}" type="presParOf" srcId="{E56E2A65-DC14-4A1B-8F4F-71037E818792}" destId="{731BEB63-1E77-4CEB-9D30-63EEC841466D}" srcOrd="0" destOrd="0" presId="urn:microsoft.com/office/officeart/2005/8/layout/pList2#1"/>
    <dgm:cxn modelId="{8FE42244-8285-4AC8-A66F-BB668E56A54C}" type="presParOf" srcId="{E56E2A65-DC14-4A1B-8F4F-71037E818792}" destId="{7C9AA87D-7238-4A0C-B718-C3EA7AD71E87}" srcOrd="1" destOrd="0" presId="urn:microsoft.com/office/officeart/2005/8/layout/pList2#1"/>
    <dgm:cxn modelId="{02B4E7E3-A2C5-4453-AECE-494FEB75BEB2}" type="presParOf" srcId="{E56E2A65-DC14-4A1B-8F4F-71037E818792}" destId="{4111BEE0-CC96-441C-B4ED-E0B06888826C}" srcOrd="2" destOrd="0" presId="urn:microsoft.com/office/officeart/2005/8/layout/pList2#1"/>
    <dgm:cxn modelId="{F4856E48-601E-4756-BCF5-6ED9645BD6A4}" type="presParOf" srcId="{4E868A8E-4466-49E2-B2E8-572CEB510713}" destId="{C2B6E4A2-3D57-46BB-A8E7-C93014C27399}" srcOrd="5" destOrd="0" presId="urn:microsoft.com/office/officeart/2005/8/layout/pList2#1"/>
    <dgm:cxn modelId="{3F3266D8-947D-4B7E-AE3C-149797D54D32}" type="presParOf" srcId="{4E868A8E-4466-49E2-B2E8-572CEB510713}" destId="{08EA61D4-B845-4F84-8A0B-183E9E5E63A8}" srcOrd="6" destOrd="0" presId="urn:microsoft.com/office/officeart/2005/8/layout/pList2#1"/>
    <dgm:cxn modelId="{EEDECE18-29F7-4A2C-8519-013A31A27CB5}" type="presParOf" srcId="{08EA61D4-B845-4F84-8A0B-183E9E5E63A8}" destId="{81A11B32-8268-4E47-8467-7137BD2E3A56}" srcOrd="0" destOrd="0" presId="urn:microsoft.com/office/officeart/2005/8/layout/pList2#1"/>
    <dgm:cxn modelId="{71B7241C-C96D-4737-A7E3-0AF93F40ADEE}" type="presParOf" srcId="{08EA61D4-B845-4F84-8A0B-183E9E5E63A8}" destId="{13F4F2D7-BEBD-4A9F-A39C-7610EBA2D3E1}" srcOrd="1" destOrd="0" presId="urn:microsoft.com/office/officeart/2005/8/layout/pList2#1"/>
    <dgm:cxn modelId="{69198528-4916-4799-AC14-DD77D123BD7E}" type="presParOf" srcId="{08EA61D4-B845-4F84-8A0B-183E9E5E63A8}" destId="{D91A17B7-2DCA-4B3B-AE3A-8392190037C7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729DCA-0A90-4C35-B6BC-AB1CFA06036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03167B-AF4B-4318-9C35-A576324B2A07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3200" b="1" dirty="0" smtClean="0">
              <a:latin typeface="Times New Roman" pitchFamily="18" charset="0"/>
              <a:cs typeface="Times New Roman" pitchFamily="18" charset="0"/>
            </a:rPr>
            <a:t>Песок</a:t>
          </a:r>
        </a:p>
        <a:p>
          <a:r>
            <a:rPr lang="ru-RU" sz="3200" b="1" dirty="0" smtClean="0">
              <a:latin typeface="Times New Roman" pitchFamily="18" charset="0"/>
              <a:cs typeface="Times New Roman" pitchFamily="18" charset="0"/>
            </a:rPr>
            <a:t>по способу образования</a:t>
          </a:r>
          <a:endParaRPr lang="ru-RU" sz="3200" b="1" dirty="0">
            <a:latin typeface="Times New Roman" pitchFamily="18" charset="0"/>
            <a:cs typeface="Times New Roman" pitchFamily="18" charset="0"/>
          </a:endParaRPr>
        </a:p>
      </dgm:t>
    </dgm:pt>
    <dgm:pt modelId="{B54E15EE-FAFB-457D-A6AE-A80528AB1AB9}" type="parTrans" cxnId="{AF06506C-0A02-40EE-BCDC-210C13118794}">
      <dgm:prSet/>
      <dgm:spPr/>
      <dgm:t>
        <a:bodyPr/>
        <a:lstStyle/>
        <a:p>
          <a:endParaRPr lang="ru-RU"/>
        </a:p>
      </dgm:t>
    </dgm:pt>
    <dgm:pt modelId="{3D1B77D6-1155-44AD-BE16-5421FA40FB00}" type="sibTrans" cxnId="{AF06506C-0A02-40EE-BCDC-210C13118794}">
      <dgm:prSet/>
      <dgm:spPr/>
      <dgm:t>
        <a:bodyPr/>
        <a:lstStyle/>
        <a:p>
          <a:endParaRPr lang="ru-RU"/>
        </a:p>
      </dgm:t>
    </dgm:pt>
    <dgm:pt modelId="{3EE1DA97-C132-4554-9ABA-1503EB2AE6B5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3200" b="1" dirty="0" smtClean="0">
              <a:latin typeface="Times New Roman" pitchFamily="18" charset="0"/>
              <a:cs typeface="Times New Roman" pitchFamily="18" charset="0"/>
            </a:rPr>
            <a:t>Горные</a:t>
          </a:r>
          <a:endParaRPr lang="ru-RU" sz="3200" b="1" dirty="0">
            <a:latin typeface="Times New Roman" pitchFamily="18" charset="0"/>
            <a:cs typeface="Times New Roman" pitchFamily="18" charset="0"/>
          </a:endParaRPr>
        </a:p>
      </dgm:t>
    </dgm:pt>
    <dgm:pt modelId="{201250F4-2A20-430E-A339-7B8F4228481B}" type="parTrans" cxnId="{EAF0D8E2-3B29-4296-915B-E484AECE5EDF}">
      <dgm:prSet/>
      <dgm:spPr/>
      <dgm:t>
        <a:bodyPr/>
        <a:lstStyle/>
        <a:p>
          <a:endParaRPr lang="ru-RU"/>
        </a:p>
      </dgm:t>
    </dgm:pt>
    <dgm:pt modelId="{29C816BB-D080-48CF-BC65-2BA48DBC9C95}" type="sibTrans" cxnId="{EAF0D8E2-3B29-4296-915B-E484AECE5EDF}">
      <dgm:prSet/>
      <dgm:spPr/>
      <dgm:t>
        <a:bodyPr/>
        <a:lstStyle/>
        <a:p>
          <a:endParaRPr lang="ru-RU"/>
        </a:p>
      </dgm:t>
    </dgm:pt>
    <dgm:pt modelId="{28CF995C-D856-40C8-8247-E2A3046CADA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3200" b="1" dirty="0" smtClean="0">
              <a:latin typeface="Times New Roman" pitchFamily="18" charset="0"/>
              <a:cs typeface="Times New Roman" pitchFamily="18" charset="0"/>
            </a:rPr>
            <a:t>Морские</a:t>
          </a:r>
          <a:endParaRPr lang="ru-RU" sz="3200" b="1" dirty="0">
            <a:latin typeface="Times New Roman" pitchFamily="18" charset="0"/>
            <a:cs typeface="Times New Roman" pitchFamily="18" charset="0"/>
          </a:endParaRPr>
        </a:p>
      </dgm:t>
    </dgm:pt>
    <dgm:pt modelId="{97BDCD0C-2253-47D2-816B-DC9E7050F8AA}" type="parTrans" cxnId="{39E97898-0B99-4C4C-9A17-6984A30BFB40}">
      <dgm:prSet/>
      <dgm:spPr/>
      <dgm:t>
        <a:bodyPr/>
        <a:lstStyle/>
        <a:p>
          <a:endParaRPr lang="ru-RU"/>
        </a:p>
      </dgm:t>
    </dgm:pt>
    <dgm:pt modelId="{66866325-B3AF-4200-8565-F7F86A1A665C}" type="sibTrans" cxnId="{39E97898-0B99-4C4C-9A17-6984A30BFB40}">
      <dgm:prSet/>
      <dgm:spPr/>
      <dgm:t>
        <a:bodyPr/>
        <a:lstStyle/>
        <a:p>
          <a:endParaRPr lang="ru-RU"/>
        </a:p>
      </dgm:t>
    </dgm:pt>
    <dgm:pt modelId="{3F68E152-0462-4E7F-A2ED-165F48A95C67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3200" b="1" dirty="0" smtClean="0">
              <a:latin typeface="Times New Roman" pitchFamily="18" charset="0"/>
              <a:cs typeface="Times New Roman" pitchFamily="18" charset="0"/>
            </a:rPr>
            <a:t>Речные</a:t>
          </a:r>
          <a:endParaRPr lang="ru-RU" sz="3200" b="1" dirty="0">
            <a:latin typeface="Times New Roman" pitchFamily="18" charset="0"/>
            <a:cs typeface="Times New Roman" pitchFamily="18" charset="0"/>
          </a:endParaRPr>
        </a:p>
      </dgm:t>
    </dgm:pt>
    <dgm:pt modelId="{0AC134D1-F251-4CE1-8CA5-82AB43E3F46B}" type="parTrans" cxnId="{EB26E086-8971-470C-B851-9C5E71E37475}">
      <dgm:prSet/>
      <dgm:spPr/>
      <dgm:t>
        <a:bodyPr/>
        <a:lstStyle/>
        <a:p>
          <a:endParaRPr lang="ru-RU"/>
        </a:p>
      </dgm:t>
    </dgm:pt>
    <dgm:pt modelId="{F838EF15-37A0-43C7-AF9E-EB1B8ABBF3E8}" type="sibTrans" cxnId="{EB26E086-8971-470C-B851-9C5E71E37475}">
      <dgm:prSet/>
      <dgm:spPr/>
      <dgm:t>
        <a:bodyPr/>
        <a:lstStyle/>
        <a:p>
          <a:endParaRPr lang="ru-RU"/>
        </a:p>
      </dgm:t>
    </dgm:pt>
    <dgm:pt modelId="{1981B19E-D735-4036-A370-873BC1D77547}" type="pres">
      <dgm:prSet presAssocID="{AD729DCA-0A90-4C35-B6BC-AB1CFA06036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5AE369F-3C08-44C1-83B2-5327BADE7A3A}" type="pres">
      <dgm:prSet presAssocID="{9B03167B-AF4B-4318-9C35-A576324B2A07}" presName="hierRoot1" presStyleCnt="0">
        <dgm:presLayoutVars>
          <dgm:hierBranch val="init"/>
        </dgm:presLayoutVars>
      </dgm:prSet>
      <dgm:spPr/>
    </dgm:pt>
    <dgm:pt modelId="{348E16E9-2E88-4DB8-8CD7-ED6FF91D2A90}" type="pres">
      <dgm:prSet presAssocID="{9B03167B-AF4B-4318-9C35-A576324B2A07}" presName="rootComposite1" presStyleCnt="0"/>
      <dgm:spPr/>
    </dgm:pt>
    <dgm:pt modelId="{1505CAEF-79D8-459C-BDBA-DC1726B73DBC}" type="pres">
      <dgm:prSet presAssocID="{9B03167B-AF4B-4318-9C35-A576324B2A07}" presName="rootText1" presStyleLbl="node0" presStyleIdx="0" presStyleCnt="1" custScaleX="228336" custScaleY="123388" custLinFactNeighborX="-1309" custLinFactNeighborY="-42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C0CA47-F43A-442A-8CE6-6187B16AD48F}" type="pres">
      <dgm:prSet presAssocID="{9B03167B-AF4B-4318-9C35-A576324B2A0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D3D49BC-581F-4832-8E7B-0C1811527ED0}" type="pres">
      <dgm:prSet presAssocID="{9B03167B-AF4B-4318-9C35-A576324B2A07}" presName="hierChild2" presStyleCnt="0"/>
      <dgm:spPr/>
    </dgm:pt>
    <dgm:pt modelId="{382474C0-B2DE-4EA3-A962-F98B6741A8EC}" type="pres">
      <dgm:prSet presAssocID="{201250F4-2A20-430E-A339-7B8F4228481B}" presName="Name37" presStyleLbl="parChTrans1D2" presStyleIdx="0" presStyleCnt="3"/>
      <dgm:spPr/>
      <dgm:t>
        <a:bodyPr/>
        <a:lstStyle/>
        <a:p>
          <a:endParaRPr lang="ru-RU"/>
        </a:p>
      </dgm:t>
    </dgm:pt>
    <dgm:pt modelId="{86D6BDDB-43AE-4A72-A61A-BAFDDE563179}" type="pres">
      <dgm:prSet presAssocID="{3EE1DA97-C132-4554-9ABA-1503EB2AE6B5}" presName="hierRoot2" presStyleCnt="0">
        <dgm:presLayoutVars>
          <dgm:hierBranch val="init"/>
        </dgm:presLayoutVars>
      </dgm:prSet>
      <dgm:spPr/>
    </dgm:pt>
    <dgm:pt modelId="{45AE690A-0436-4780-BB59-B783C7C00B42}" type="pres">
      <dgm:prSet presAssocID="{3EE1DA97-C132-4554-9ABA-1503EB2AE6B5}" presName="rootComposite" presStyleCnt="0"/>
      <dgm:spPr/>
    </dgm:pt>
    <dgm:pt modelId="{B0AFA2DC-3F33-4136-98F4-DD0DB7E05581}" type="pres">
      <dgm:prSet presAssocID="{3EE1DA97-C132-4554-9ABA-1503EB2AE6B5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00B2F9-FABF-4895-8C53-6F211CB7C73E}" type="pres">
      <dgm:prSet presAssocID="{3EE1DA97-C132-4554-9ABA-1503EB2AE6B5}" presName="rootConnector" presStyleLbl="node2" presStyleIdx="0" presStyleCnt="3"/>
      <dgm:spPr/>
      <dgm:t>
        <a:bodyPr/>
        <a:lstStyle/>
        <a:p>
          <a:endParaRPr lang="ru-RU"/>
        </a:p>
      </dgm:t>
    </dgm:pt>
    <dgm:pt modelId="{74F1ADBE-4D8D-4E4D-8BC3-FBC47256B626}" type="pres">
      <dgm:prSet presAssocID="{3EE1DA97-C132-4554-9ABA-1503EB2AE6B5}" presName="hierChild4" presStyleCnt="0"/>
      <dgm:spPr/>
    </dgm:pt>
    <dgm:pt modelId="{7875B370-01D6-4182-8185-D6FE5F6571C2}" type="pres">
      <dgm:prSet presAssocID="{3EE1DA97-C132-4554-9ABA-1503EB2AE6B5}" presName="hierChild5" presStyleCnt="0"/>
      <dgm:spPr/>
    </dgm:pt>
    <dgm:pt modelId="{98AFE7E8-8E4B-426A-BA4C-B41F22DEC903}" type="pres">
      <dgm:prSet presAssocID="{97BDCD0C-2253-47D2-816B-DC9E7050F8AA}" presName="Name37" presStyleLbl="parChTrans1D2" presStyleIdx="1" presStyleCnt="3"/>
      <dgm:spPr/>
      <dgm:t>
        <a:bodyPr/>
        <a:lstStyle/>
        <a:p>
          <a:endParaRPr lang="ru-RU"/>
        </a:p>
      </dgm:t>
    </dgm:pt>
    <dgm:pt modelId="{558C954A-3BB7-4F81-88FB-684B50D0A311}" type="pres">
      <dgm:prSet presAssocID="{28CF995C-D856-40C8-8247-E2A3046CADA3}" presName="hierRoot2" presStyleCnt="0">
        <dgm:presLayoutVars>
          <dgm:hierBranch val="init"/>
        </dgm:presLayoutVars>
      </dgm:prSet>
      <dgm:spPr/>
    </dgm:pt>
    <dgm:pt modelId="{1ED5F19E-9BFC-41F1-B790-401999BBD243}" type="pres">
      <dgm:prSet presAssocID="{28CF995C-D856-40C8-8247-E2A3046CADA3}" presName="rootComposite" presStyleCnt="0"/>
      <dgm:spPr/>
    </dgm:pt>
    <dgm:pt modelId="{0F446A26-E813-4D32-BDC0-F2C9076645D0}" type="pres">
      <dgm:prSet presAssocID="{28CF995C-D856-40C8-8247-E2A3046CADA3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24B691-8C33-4A19-988F-3A9FB2A37D73}" type="pres">
      <dgm:prSet presAssocID="{28CF995C-D856-40C8-8247-E2A3046CADA3}" presName="rootConnector" presStyleLbl="node2" presStyleIdx="1" presStyleCnt="3"/>
      <dgm:spPr/>
      <dgm:t>
        <a:bodyPr/>
        <a:lstStyle/>
        <a:p>
          <a:endParaRPr lang="ru-RU"/>
        </a:p>
      </dgm:t>
    </dgm:pt>
    <dgm:pt modelId="{883904DA-31B1-4C45-AD4A-5BCB708F9F23}" type="pres">
      <dgm:prSet presAssocID="{28CF995C-D856-40C8-8247-E2A3046CADA3}" presName="hierChild4" presStyleCnt="0"/>
      <dgm:spPr/>
    </dgm:pt>
    <dgm:pt modelId="{BC088DC2-B7D7-4058-BDD7-D46D636A4159}" type="pres">
      <dgm:prSet presAssocID="{28CF995C-D856-40C8-8247-E2A3046CADA3}" presName="hierChild5" presStyleCnt="0"/>
      <dgm:spPr/>
    </dgm:pt>
    <dgm:pt modelId="{7DCDF71F-F1C0-4795-8620-0A7FCC215884}" type="pres">
      <dgm:prSet presAssocID="{0AC134D1-F251-4CE1-8CA5-82AB43E3F46B}" presName="Name37" presStyleLbl="parChTrans1D2" presStyleIdx="2" presStyleCnt="3"/>
      <dgm:spPr/>
      <dgm:t>
        <a:bodyPr/>
        <a:lstStyle/>
        <a:p>
          <a:endParaRPr lang="ru-RU"/>
        </a:p>
      </dgm:t>
    </dgm:pt>
    <dgm:pt modelId="{82B313E8-32C3-41C0-8423-EC11283F6483}" type="pres">
      <dgm:prSet presAssocID="{3F68E152-0462-4E7F-A2ED-165F48A95C67}" presName="hierRoot2" presStyleCnt="0">
        <dgm:presLayoutVars>
          <dgm:hierBranch val="init"/>
        </dgm:presLayoutVars>
      </dgm:prSet>
      <dgm:spPr/>
    </dgm:pt>
    <dgm:pt modelId="{507EB525-818C-4AA2-A2F8-5161560BE50B}" type="pres">
      <dgm:prSet presAssocID="{3F68E152-0462-4E7F-A2ED-165F48A95C67}" presName="rootComposite" presStyleCnt="0"/>
      <dgm:spPr/>
    </dgm:pt>
    <dgm:pt modelId="{70EDCD27-3676-481E-8BE4-D8552077438A}" type="pres">
      <dgm:prSet presAssocID="{3F68E152-0462-4E7F-A2ED-165F48A95C67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76099B-0BDE-4AEA-8962-99B02AD0D1D2}" type="pres">
      <dgm:prSet presAssocID="{3F68E152-0462-4E7F-A2ED-165F48A95C67}" presName="rootConnector" presStyleLbl="node2" presStyleIdx="2" presStyleCnt="3"/>
      <dgm:spPr/>
      <dgm:t>
        <a:bodyPr/>
        <a:lstStyle/>
        <a:p>
          <a:endParaRPr lang="ru-RU"/>
        </a:p>
      </dgm:t>
    </dgm:pt>
    <dgm:pt modelId="{EC12FCC0-2FCA-40EE-AD60-B96B6B6FF682}" type="pres">
      <dgm:prSet presAssocID="{3F68E152-0462-4E7F-A2ED-165F48A95C67}" presName="hierChild4" presStyleCnt="0"/>
      <dgm:spPr/>
    </dgm:pt>
    <dgm:pt modelId="{25D7BDF5-4867-4B58-8AB5-E2A2AA4F5FC7}" type="pres">
      <dgm:prSet presAssocID="{3F68E152-0462-4E7F-A2ED-165F48A95C67}" presName="hierChild5" presStyleCnt="0"/>
      <dgm:spPr/>
    </dgm:pt>
    <dgm:pt modelId="{30015DA3-E23B-423A-8706-82EA0EB24A44}" type="pres">
      <dgm:prSet presAssocID="{9B03167B-AF4B-4318-9C35-A576324B2A07}" presName="hierChild3" presStyleCnt="0"/>
      <dgm:spPr/>
    </dgm:pt>
  </dgm:ptLst>
  <dgm:cxnLst>
    <dgm:cxn modelId="{2D2720E6-2B1F-4648-B235-31EE5A37746B}" type="presOf" srcId="{97BDCD0C-2253-47D2-816B-DC9E7050F8AA}" destId="{98AFE7E8-8E4B-426A-BA4C-B41F22DEC903}" srcOrd="0" destOrd="0" presId="urn:microsoft.com/office/officeart/2005/8/layout/orgChart1"/>
    <dgm:cxn modelId="{A6B13230-5D8D-49C8-99DE-87BDAF63BFE0}" type="presOf" srcId="{3F68E152-0462-4E7F-A2ED-165F48A95C67}" destId="{5276099B-0BDE-4AEA-8962-99B02AD0D1D2}" srcOrd="1" destOrd="0" presId="urn:microsoft.com/office/officeart/2005/8/layout/orgChart1"/>
    <dgm:cxn modelId="{94421607-91A5-4DEC-85A0-ED91EEA1ECE8}" type="presOf" srcId="{AD729DCA-0A90-4C35-B6BC-AB1CFA060368}" destId="{1981B19E-D735-4036-A370-873BC1D77547}" srcOrd="0" destOrd="0" presId="urn:microsoft.com/office/officeart/2005/8/layout/orgChart1"/>
    <dgm:cxn modelId="{EB26E086-8971-470C-B851-9C5E71E37475}" srcId="{9B03167B-AF4B-4318-9C35-A576324B2A07}" destId="{3F68E152-0462-4E7F-A2ED-165F48A95C67}" srcOrd="2" destOrd="0" parTransId="{0AC134D1-F251-4CE1-8CA5-82AB43E3F46B}" sibTransId="{F838EF15-37A0-43C7-AF9E-EB1B8ABBF3E8}"/>
    <dgm:cxn modelId="{C44B0111-028C-4B2E-BF4A-4BE1AD4EDF50}" type="presOf" srcId="{28CF995C-D856-40C8-8247-E2A3046CADA3}" destId="{F924B691-8C33-4A19-988F-3A9FB2A37D73}" srcOrd="1" destOrd="0" presId="urn:microsoft.com/office/officeart/2005/8/layout/orgChart1"/>
    <dgm:cxn modelId="{AF06506C-0A02-40EE-BCDC-210C13118794}" srcId="{AD729DCA-0A90-4C35-B6BC-AB1CFA060368}" destId="{9B03167B-AF4B-4318-9C35-A576324B2A07}" srcOrd="0" destOrd="0" parTransId="{B54E15EE-FAFB-457D-A6AE-A80528AB1AB9}" sibTransId="{3D1B77D6-1155-44AD-BE16-5421FA40FB00}"/>
    <dgm:cxn modelId="{39E97898-0B99-4C4C-9A17-6984A30BFB40}" srcId="{9B03167B-AF4B-4318-9C35-A576324B2A07}" destId="{28CF995C-D856-40C8-8247-E2A3046CADA3}" srcOrd="1" destOrd="0" parTransId="{97BDCD0C-2253-47D2-816B-DC9E7050F8AA}" sibTransId="{66866325-B3AF-4200-8565-F7F86A1A665C}"/>
    <dgm:cxn modelId="{EAF0D8E2-3B29-4296-915B-E484AECE5EDF}" srcId="{9B03167B-AF4B-4318-9C35-A576324B2A07}" destId="{3EE1DA97-C132-4554-9ABA-1503EB2AE6B5}" srcOrd="0" destOrd="0" parTransId="{201250F4-2A20-430E-A339-7B8F4228481B}" sibTransId="{29C816BB-D080-48CF-BC65-2BA48DBC9C95}"/>
    <dgm:cxn modelId="{F023E553-6952-4715-B885-F3AFDC23B2DC}" type="presOf" srcId="{3EE1DA97-C132-4554-9ABA-1503EB2AE6B5}" destId="{8E00B2F9-FABF-4895-8C53-6F211CB7C73E}" srcOrd="1" destOrd="0" presId="urn:microsoft.com/office/officeart/2005/8/layout/orgChart1"/>
    <dgm:cxn modelId="{0CF3F356-EF2B-496D-AD8C-A8547020ADEE}" type="presOf" srcId="{0AC134D1-F251-4CE1-8CA5-82AB43E3F46B}" destId="{7DCDF71F-F1C0-4795-8620-0A7FCC215884}" srcOrd="0" destOrd="0" presId="urn:microsoft.com/office/officeart/2005/8/layout/orgChart1"/>
    <dgm:cxn modelId="{875F6C36-6558-423A-8648-F52A193733F2}" type="presOf" srcId="{201250F4-2A20-430E-A339-7B8F4228481B}" destId="{382474C0-B2DE-4EA3-A962-F98B6741A8EC}" srcOrd="0" destOrd="0" presId="urn:microsoft.com/office/officeart/2005/8/layout/orgChart1"/>
    <dgm:cxn modelId="{ABC5C50B-718B-4944-A646-2A92559015B5}" type="presOf" srcId="{3EE1DA97-C132-4554-9ABA-1503EB2AE6B5}" destId="{B0AFA2DC-3F33-4136-98F4-DD0DB7E05581}" srcOrd="0" destOrd="0" presId="urn:microsoft.com/office/officeart/2005/8/layout/orgChart1"/>
    <dgm:cxn modelId="{4576BA6A-E98E-4F80-9437-4471843933E9}" type="presOf" srcId="{9B03167B-AF4B-4318-9C35-A576324B2A07}" destId="{1505CAEF-79D8-459C-BDBA-DC1726B73DBC}" srcOrd="0" destOrd="0" presId="urn:microsoft.com/office/officeart/2005/8/layout/orgChart1"/>
    <dgm:cxn modelId="{CC71CDE0-4639-46CC-ACFD-249A3BBEAE76}" type="presOf" srcId="{28CF995C-D856-40C8-8247-E2A3046CADA3}" destId="{0F446A26-E813-4D32-BDC0-F2C9076645D0}" srcOrd="0" destOrd="0" presId="urn:microsoft.com/office/officeart/2005/8/layout/orgChart1"/>
    <dgm:cxn modelId="{35F78991-EE74-4D11-A7B5-00FEE9B76A11}" type="presOf" srcId="{3F68E152-0462-4E7F-A2ED-165F48A95C67}" destId="{70EDCD27-3676-481E-8BE4-D8552077438A}" srcOrd="0" destOrd="0" presId="urn:microsoft.com/office/officeart/2005/8/layout/orgChart1"/>
    <dgm:cxn modelId="{1B906B86-42B0-4707-AC86-BDBC5ACFCC43}" type="presOf" srcId="{9B03167B-AF4B-4318-9C35-A576324B2A07}" destId="{00C0CA47-F43A-442A-8CE6-6187B16AD48F}" srcOrd="1" destOrd="0" presId="urn:microsoft.com/office/officeart/2005/8/layout/orgChart1"/>
    <dgm:cxn modelId="{7069F516-2DF1-4EC8-A7E5-8EA516236205}" type="presParOf" srcId="{1981B19E-D735-4036-A370-873BC1D77547}" destId="{95AE369F-3C08-44C1-83B2-5327BADE7A3A}" srcOrd="0" destOrd="0" presId="urn:microsoft.com/office/officeart/2005/8/layout/orgChart1"/>
    <dgm:cxn modelId="{84D4150C-1864-4D45-BB75-80A12EE64980}" type="presParOf" srcId="{95AE369F-3C08-44C1-83B2-5327BADE7A3A}" destId="{348E16E9-2E88-4DB8-8CD7-ED6FF91D2A90}" srcOrd="0" destOrd="0" presId="urn:microsoft.com/office/officeart/2005/8/layout/orgChart1"/>
    <dgm:cxn modelId="{F97466FB-3687-4B64-A01E-14A4A967F824}" type="presParOf" srcId="{348E16E9-2E88-4DB8-8CD7-ED6FF91D2A90}" destId="{1505CAEF-79D8-459C-BDBA-DC1726B73DBC}" srcOrd="0" destOrd="0" presId="urn:microsoft.com/office/officeart/2005/8/layout/orgChart1"/>
    <dgm:cxn modelId="{0BB70A25-4227-40EF-B629-988D8B733E41}" type="presParOf" srcId="{348E16E9-2E88-4DB8-8CD7-ED6FF91D2A90}" destId="{00C0CA47-F43A-442A-8CE6-6187B16AD48F}" srcOrd="1" destOrd="0" presId="urn:microsoft.com/office/officeart/2005/8/layout/orgChart1"/>
    <dgm:cxn modelId="{85170A87-B2BB-458B-BAAC-5F7957B9B460}" type="presParOf" srcId="{95AE369F-3C08-44C1-83B2-5327BADE7A3A}" destId="{2D3D49BC-581F-4832-8E7B-0C1811527ED0}" srcOrd="1" destOrd="0" presId="urn:microsoft.com/office/officeart/2005/8/layout/orgChart1"/>
    <dgm:cxn modelId="{E41164CD-DF05-402F-8232-963E3FF5FA1C}" type="presParOf" srcId="{2D3D49BC-581F-4832-8E7B-0C1811527ED0}" destId="{382474C0-B2DE-4EA3-A962-F98B6741A8EC}" srcOrd="0" destOrd="0" presId="urn:microsoft.com/office/officeart/2005/8/layout/orgChart1"/>
    <dgm:cxn modelId="{F25E77C1-0286-4184-B011-6BBF6AFE38F6}" type="presParOf" srcId="{2D3D49BC-581F-4832-8E7B-0C1811527ED0}" destId="{86D6BDDB-43AE-4A72-A61A-BAFDDE563179}" srcOrd="1" destOrd="0" presId="urn:microsoft.com/office/officeart/2005/8/layout/orgChart1"/>
    <dgm:cxn modelId="{A2F5FEE7-1243-4661-825D-2A5FEC952C6B}" type="presParOf" srcId="{86D6BDDB-43AE-4A72-A61A-BAFDDE563179}" destId="{45AE690A-0436-4780-BB59-B783C7C00B42}" srcOrd="0" destOrd="0" presId="urn:microsoft.com/office/officeart/2005/8/layout/orgChart1"/>
    <dgm:cxn modelId="{18449CA3-8639-4636-A87F-89E2FA4E5E35}" type="presParOf" srcId="{45AE690A-0436-4780-BB59-B783C7C00B42}" destId="{B0AFA2DC-3F33-4136-98F4-DD0DB7E05581}" srcOrd="0" destOrd="0" presId="urn:microsoft.com/office/officeart/2005/8/layout/orgChart1"/>
    <dgm:cxn modelId="{FB3C254F-44F8-44D9-A08F-AD633CF297A6}" type="presParOf" srcId="{45AE690A-0436-4780-BB59-B783C7C00B42}" destId="{8E00B2F9-FABF-4895-8C53-6F211CB7C73E}" srcOrd="1" destOrd="0" presId="urn:microsoft.com/office/officeart/2005/8/layout/orgChart1"/>
    <dgm:cxn modelId="{B695B745-D930-49CB-AEA8-88A78B01F1F5}" type="presParOf" srcId="{86D6BDDB-43AE-4A72-A61A-BAFDDE563179}" destId="{74F1ADBE-4D8D-4E4D-8BC3-FBC47256B626}" srcOrd="1" destOrd="0" presId="urn:microsoft.com/office/officeart/2005/8/layout/orgChart1"/>
    <dgm:cxn modelId="{4872152C-ADEF-446F-8AB9-4DB4158246FB}" type="presParOf" srcId="{86D6BDDB-43AE-4A72-A61A-BAFDDE563179}" destId="{7875B370-01D6-4182-8185-D6FE5F6571C2}" srcOrd="2" destOrd="0" presId="urn:microsoft.com/office/officeart/2005/8/layout/orgChart1"/>
    <dgm:cxn modelId="{9A6850CF-F488-4764-95D5-D46D592323D4}" type="presParOf" srcId="{2D3D49BC-581F-4832-8E7B-0C1811527ED0}" destId="{98AFE7E8-8E4B-426A-BA4C-B41F22DEC903}" srcOrd="2" destOrd="0" presId="urn:microsoft.com/office/officeart/2005/8/layout/orgChart1"/>
    <dgm:cxn modelId="{24DC821F-640F-4E3C-8F33-A9BF61E4FF75}" type="presParOf" srcId="{2D3D49BC-581F-4832-8E7B-0C1811527ED0}" destId="{558C954A-3BB7-4F81-88FB-684B50D0A311}" srcOrd="3" destOrd="0" presId="urn:microsoft.com/office/officeart/2005/8/layout/orgChart1"/>
    <dgm:cxn modelId="{DCA0D8B8-0C8C-49AC-8EE4-7C64D273518F}" type="presParOf" srcId="{558C954A-3BB7-4F81-88FB-684B50D0A311}" destId="{1ED5F19E-9BFC-41F1-B790-401999BBD243}" srcOrd="0" destOrd="0" presId="urn:microsoft.com/office/officeart/2005/8/layout/orgChart1"/>
    <dgm:cxn modelId="{808B1192-558B-4A23-8DF0-545342C57A00}" type="presParOf" srcId="{1ED5F19E-9BFC-41F1-B790-401999BBD243}" destId="{0F446A26-E813-4D32-BDC0-F2C9076645D0}" srcOrd="0" destOrd="0" presId="urn:microsoft.com/office/officeart/2005/8/layout/orgChart1"/>
    <dgm:cxn modelId="{0CB40AC0-AC26-4C9D-BBAC-62A7769DB626}" type="presParOf" srcId="{1ED5F19E-9BFC-41F1-B790-401999BBD243}" destId="{F924B691-8C33-4A19-988F-3A9FB2A37D73}" srcOrd="1" destOrd="0" presId="urn:microsoft.com/office/officeart/2005/8/layout/orgChart1"/>
    <dgm:cxn modelId="{B4F4E208-4E8B-46D1-8098-4E9A94AAACBC}" type="presParOf" srcId="{558C954A-3BB7-4F81-88FB-684B50D0A311}" destId="{883904DA-31B1-4C45-AD4A-5BCB708F9F23}" srcOrd="1" destOrd="0" presId="urn:microsoft.com/office/officeart/2005/8/layout/orgChart1"/>
    <dgm:cxn modelId="{532B5B92-2EE0-4AC2-A753-55A6C72A1AFE}" type="presParOf" srcId="{558C954A-3BB7-4F81-88FB-684B50D0A311}" destId="{BC088DC2-B7D7-4058-BDD7-D46D636A4159}" srcOrd="2" destOrd="0" presId="urn:microsoft.com/office/officeart/2005/8/layout/orgChart1"/>
    <dgm:cxn modelId="{2A89F814-10D7-47C3-AC7B-4BD79FF1A225}" type="presParOf" srcId="{2D3D49BC-581F-4832-8E7B-0C1811527ED0}" destId="{7DCDF71F-F1C0-4795-8620-0A7FCC215884}" srcOrd="4" destOrd="0" presId="urn:microsoft.com/office/officeart/2005/8/layout/orgChart1"/>
    <dgm:cxn modelId="{6011AA4E-BB52-4E6E-B486-2B334A91CCA6}" type="presParOf" srcId="{2D3D49BC-581F-4832-8E7B-0C1811527ED0}" destId="{82B313E8-32C3-41C0-8423-EC11283F6483}" srcOrd="5" destOrd="0" presId="urn:microsoft.com/office/officeart/2005/8/layout/orgChart1"/>
    <dgm:cxn modelId="{512137C6-EE50-4269-A85F-09EF13DC7E80}" type="presParOf" srcId="{82B313E8-32C3-41C0-8423-EC11283F6483}" destId="{507EB525-818C-4AA2-A2F8-5161560BE50B}" srcOrd="0" destOrd="0" presId="urn:microsoft.com/office/officeart/2005/8/layout/orgChart1"/>
    <dgm:cxn modelId="{8DAE7EC3-AAF7-48C2-94BD-E909EAE6E449}" type="presParOf" srcId="{507EB525-818C-4AA2-A2F8-5161560BE50B}" destId="{70EDCD27-3676-481E-8BE4-D8552077438A}" srcOrd="0" destOrd="0" presId="urn:microsoft.com/office/officeart/2005/8/layout/orgChart1"/>
    <dgm:cxn modelId="{B8CDCBC6-2626-4EBD-A476-DB3024BEB5F6}" type="presParOf" srcId="{507EB525-818C-4AA2-A2F8-5161560BE50B}" destId="{5276099B-0BDE-4AEA-8962-99B02AD0D1D2}" srcOrd="1" destOrd="0" presId="urn:microsoft.com/office/officeart/2005/8/layout/orgChart1"/>
    <dgm:cxn modelId="{292E53A9-2B28-4789-B35C-DFFCD8F82854}" type="presParOf" srcId="{82B313E8-32C3-41C0-8423-EC11283F6483}" destId="{EC12FCC0-2FCA-40EE-AD60-B96B6B6FF682}" srcOrd="1" destOrd="0" presId="urn:microsoft.com/office/officeart/2005/8/layout/orgChart1"/>
    <dgm:cxn modelId="{C10E4E8D-E0EC-4EE2-8639-6BE8B58481D9}" type="presParOf" srcId="{82B313E8-32C3-41C0-8423-EC11283F6483}" destId="{25D7BDF5-4867-4B58-8AB5-E2A2AA4F5FC7}" srcOrd="2" destOrd="0" presId="urn:microsoft.com/office/officeart/2005/8/layout/orgChart1"/>
    <dgm:cxn modelId="{B06F6FAC-CE61-4D3D-B35C-58A97CFED9ED}" type="presParOf" srcId="{95AE369F-3C08-44C1-83B2-5327BADE7A3A}" destId="{30015DA3-E23B-423A-8706-82EA0EB24A4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66A9C3-F1EC-4EA8-A741-6EE205B5AC1B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A0683D-CFED-44EC-A6FF-397CC0B7FEA0}">
      <dgm:prSet phldrT="[Текст]"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Белый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CC793EF1-26A8-4DEB-A3FE-B7CF119F5F89}" type="parTrans" cxnId="{122DA91B-4683-42AF-9A75-C29ED83C6893}">
      <dgm:prSet/>
      <dgm:spPr/>
      <dgm:t>
        <a:bodyPr/>
        <a:lstStyle/>
        <a:p>
          <a:endParaRPr lang="ru-RU"/>
        </a:p>
      </dgm:t>
    </dgm:pt>
    <dgm:pt modelId="{204FD5B5-39F0-4459-A7C1-C322318B673C}" type="sibTrans" cxnId="{122DA91B-4683-42AF-9A75-C29ED83C6893}">
      <dgm:prSet/>
      <dgm:spPr/>
      <dgm:t>
        <a:bodyPr/>
        <a:lstStyle/>
        <a:p>
          <a:endParaRPr lang="ru-RU"/>
        </a:p>
      </dgm:t>
    </dgm:pt>
    <dgm:pt modelId="{0C224DF2-0474-4E9C-9BA3-FC8DB565EE16}">
      <dgm:prSet phldrT="[Текст]"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Черный</a:t>
          </a:r>
        </a:p>
      </dgm:t>
    </dgm:pt>
    <dgm:pt modelId="{2BEFA64C-5A51-4825-A87B-A24814AC1D7C}" type="parTrans" cxnId="{0063E5B4-CF5F-4073-8733-9725EEC4D5B5}">
      <dgm:prSet/>
      <dgm:spPr/>
      <dgm:t>
        <a:bodyPr/>
        <a:lstStyle/>
        <a:p>
          <a:endParaRPr lang="ru-RU"/>
        </a:p>
      </dgm:t>
    </dgm:pt>
    <dgm:pt modelId="{902E093D-2E67-41BD-8029-A9BD1898BD78}" type="sibTrans" cxnId="{0063E5B4-CF5F-4073-8733-9725EEC4D5B5}">
      <dgm:prSet/>
      <dgm:spPr/>
      <dgm:t>
        <a:bodyPr/>
        <a:lstStyle/>
        <a:p>
          <a:endParaRPr lang="ru-RU"/>
        </a:p>
      </dgm:t>
    </dgm:pt>
    <dgm:pt modelId="{9E14BD8A-0CCA-4AAE-8271-49AD65723D3B}">
      <dgm:prSet phldrT="[Текст]"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Серый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A6417A2-1EFA-4FC0-BDC8-4632FF5F5C31}" type="parTrans" cxnId="{A97508D2-34E8-443D-B427-E879745A46B5}">
      <dgm:prSet/>
      <dgm:spPr/>
      <dgm:t>
        <a:bodyPr/>
        <a:lstStyle/>
        <a:p>
          <a:endParaRPr lang="ru-RU"/>
        </a:p>
      </dgm:t>
    </dgm:pt>
    <dgm:pt modelId="{A5155D77-1039-43B6-A0F7-F78D26C2218A}" type="sibTrans" cxnId="{A97508D2-34E8-443D-B427-E879745A46B5}">
      <dgm:prSet/>
      <dgm:spPr/>
      <dgm:t>
        <a:bodyPr/>
        <a:lstStyle/>
        <a:p>
          <a:endParaRPr lang="ru-RU"/>
        </a:p>
      </dgm:t>
    </dgm:pt>
    <dgm:pt modelId="{068AFFDE-DBF3-44F3-8B86-0BDC17C33B5E}">
      <dgm:prSet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Розовый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C09C43A3-12E8-42B1-B2C3-914CF6AEAA33}" type="parTrans" cxnId="{6B1A9D4D-EF04-47C1-80A8-6F1209A3A8BB}">
      <dgm:prSet/>
      <dgm:spPr/>
      <dgm:t>
        <a:bodyPr/>
        <a:lstStyle/>
        <a:p>
          <a:endParaRPr lang="ru-RU"/>
        </a:p>
      </dgm:t>
    </dgm:pt>
    <dgm:pt modelId="{324D7BE8-DCC0-4C03-AB08-BDFBB22F5C9F}" type="sibTrans" cxnId="{6B1A9D4D-EF04-47C1-80A8-6F1209A3A8BB}">
      <dgm:prSet/>
      <dgm:spPr/>
      <dgm:t>
        <a:bodyPr/>
        <a:lstStyle/>
        <a:p>
          <a:endParaRPr lang="ru-RU"/>
        </a:p>
      </dgm:t>
    </dgm:pt>
    <dgm:pt modelId="{72C8D4BE-4B46-4C6B-B64F-1269C74A681C}">
      <dgm:prSet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Красный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8BD0754-156B-45EA-BF99-8B3688778EBC}" type="parTrans" cxnId="{365D800E-F52B-4394-B6AC-60E3F6D6DCD4}">
      <dgm:prSet/>
      <dgm:spPr/>
      <dgm:t>
        <a:bodyPr/>
        <a:lstStyle/>
        <a:p>
          <a:endParaRPr lang="ru-RU"/>
        </a:p>
      </dgm:t>
    </dgm:pt>
    <dgm:pt modelId="{D74C1208-BD27-48C6-B5A2-56F9D7425995}" type="sibTrans" cxnId="{365D800E-F52B-4394-B6AC-60E3F6D6DCD4}">
      <dgm:prSet/>
      <dgm:spPr/>
      <dgm:t>
        <a:bodyPr/>
        <a:lstStyle/>
        <a:p>
          <a:endParaRPr lang="ru-RU"/>
        </a:p>
      </dgm:t>
    </dgm:pt>
    <dgm:pt modelId="{35AE6720-6C71-4F4C-B1B2-C88393FA0677}">
      <dgm:prSet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Золотой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009519C-3325-4659-838C-E4A521932C4A}" type="parTrans" cxnId="{4B905CDA-506F-40E5-B56A-AD5ECDEEC120}">
      <dgm:prSet/>
      <dgm:spPr/>
      <dgm:t>
        <a:bodyPr/>
        <a:lstStyle/>
        <a:p>
          <a:endParaRPr lang="ru-RU"/>
        </a:p>
      </dgm:t>
    </dgm:pt>
    <dgm:pt modelId="{4AE762B4-2F19-4638-939C-335E18F3F3DE}" type="sibTrans" cxnId="{4B905CDA-506F-40E5-B56A-AD5ECDEEC120}">
      <dgm:prSet/>
      <dgm:spPr/>
      <dgm:t>
        <a:bodyPr/>
        <a:lstStyle/>
        <a:p>
          <a:endParaRPr lang="ru-RU"/>
        </a:p>
      </dgm:t>
    </dgm:pt>
    <dgm:pt modelId="{4D053E13-D531-48A8-8E3B-5E13D4F7AA83}">
      <dgm:prSet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Зеленый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DFAB68D-46F7-4518-B914-053D8E70151F}" type="parTrans" cxnId="{A21C3590-88B7-441A-ACB8-38C3E43E3200}">
      <dgm:prSet/>
      <dgm:spPr/>
      <dgm:t>
        <a:bodyPr/>
        <a:lstStyle/>
        <a:p>
          <a:endParaRPr lang="ru-RU"/>
        </a:p>
      </dgm:t>
    </dgm:pt>
    <dgm:pt modelId="{931B45D9-4705-43B6-B854-CA0070F87B34}" type="sibTrans" cxnId="{A21C3590-88B7-441A-ACB8-38C3E43E3200}">
      <dgm:prSet/>
      <dgm:spPr/>
      <dgm:t>
        <a:bodyPr/>
        <a:lstStyle/>
        <a:p>
          <a:endParaRPr lang="ru-RU"/>
        </a:p>
      </dgm:t>
    </dgm:pt>
    <dgm:pt modelId="{C9B282AC-03E6-4EA2-B089-61C1465C98EC}">
      <dgm:prSet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sz="2000" dirty="0" err="1" smtClean="0">
              <a:latin typeface="Times New Roman" pitchFamily="18" charset="0"/>
              <a:cs typeface="Times New Roman" pitchFamily="18" charset="0"/>
            </a:rPr>
            <a:t>Фиолето-вый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D00F453-8268-41BD-8238-9F04C7932B4E}" type="parTrans" cxnId="{1E48406F-3C96-4B12-B645-138D8375B063}">
      <dgm:prSet/>
      <dgm:spPr/>
      <dgm:t>
        <a:bodyPr/>
        <a:lstStyle/>
        <a:p>
          <a:endParaRPr lang="ru-RU"/>
        </a:p>
      </dgm:t>
    </dgm:pt>
    <dgm:pt modelId="{A4B63B45-0223-492A-9DC0-286841DEA8ED}" type="sibTrans" cxnId="{1E48406F-3C96-4B12-B645-138D8375B063}">
      <dgm:prSet/>
      <dgm:spPr/>
      <dgm:t>
        <a:bodyPr/>
        <a:lstStyle/>
        <a:p>
          <a:endParaRPr lang="ru-RU"/>
        </a:p>
      </dgm:t>
    </dgm:pt>
    <dgm:pt modelId="{A5B3A461-DB9E-4CF1-97E5-D217BE54B649}" type="pres">
      <dgm:prSet presAssocID="{8166A9C3-F1EC-4EA8-A741-6EE205B5AC1B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2F78AC-B2E0-4FED-A72A-F894DFC94213}" type="pres">
      <dgm:prSet presAssocID="{1DA0683D-CFED-44EC-A6FF-397CC0B7FEA0}" presName="compNode" presStyleCnt="0"/>
      <dgm:spPr/>
    </dgm:pt>
    <dgm:pt modelId="{C4815CFF-929F-49FA-B6C1-D88E5E61BA48}" type="pres">
      <dgm:prSet presAssocID="{1DA0683D-CFED-44EC-A6FF-397CC0B7FEA0}" presName="childRect" presStyleLbl="bgAcc1" presStyleIdx="0" presStyleCnt="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3">
              <a:lumMod val="50000"/>
            </a:schemeClr>
          </a:solidFill>
        </a:ln>
      </dgm:spPr>
    </dgm:pt>
    <dgm:pt modelId="{FB8F1401-094C-4214-856D-8F5D33B218C7}" type="pres">
      <dgm:prSet presAssocID="{1DA0683D-CFED-44EC-A6FF-397CC0B7FEA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6712F4-596C-4136-87D8-84E9618A3365}" type="pres">
      <dgm:prSet presAssocID="{1DA0683D-CFED-44EC-A6FF-397CC0B7FEA0}" presName="parentRect" presStyleLbl="alignNode1" presStyleIdx="0" presStyleCnt="8"/>
      <dgm:spPr/>
      <dgm:t>
        <a:bodyPr/>
        <a:lstStyle/>
        <a:p>
          <a:endParaRPr lang="ru-RU"/>
        </a:p>
      </dgm:t>
    </dgm:pt>
    <dgm:pt modelId="{C14B0C39-D5D2-4FE9-8265-C497227FA7D9}" type="pres">
      <dgm:prSet presAssocID="{1DA0683D-CFED-44EC-A6FF-397CC0B7FEA0}" presName="adorn" presStyleLbl="fgAccFollowNode1" presStyleIdx="0" presStyleCnt="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80A16EE-B345-4FD6-8CDB-B8C32861DFAC}" type="pres">
      <dgm:prSet presAssocID="{204FD5B5-39F0-4459-A7C1-C322318B673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B3E8656-39D4-4846-9903-18AE822E6601}" type="pres">
      <dgm:prSet presAssocID="{0C224DF2-0474-4E9C-9BA3-FC8DB565EE16}" presName="compNode" presStyleCnt="0"/>
      <dgm:spPr/>
    </dgm:pt>
    <dgm:pt modelId="{E637C565-1678-48FE-8352-554C8AA07372}" type="pres">
      <dgm:prSet presAssocID="{0C224DF2-0474-4E9C-9BA3-FC8DB565EE16}" presName="childRect" presStyleLbl="bgAcc1" presStyleIdx="1" presStyleCnt="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3">
              <a:lumMod val="50000"/>
            </a:schemeClr>
          </a:solidFill>
        </a:ln>
      </dgm:spPr>
    </dgm:pt>
    <dgm:pt modelId="{79899368-9E7B-4DAE-857B-5BF1C520EE6D}" type="pres">
      <dgm:prSet presAssocID="{0C224DF2-0474-4E9C-9BA3-FC8DB565EE1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603EF2-4025-4C36-BF66-1E7E02EC3FBE}" type="pres">
      <dgm:prSet presAssocID="{0C224DF2-0474-4E9C-9BA3-FC8DB565EE16}" presName="parentRect" presStyleLbl="alignNode1" presStyleIdx="1" presStyleCnt="8"/>
      <dgm:spPr/>
      <dgm:t>
        <a:bodyPr/>
        <a:lstStyle/>
        <a:p>
          <a:endParaRPr lang="ru-RU"/>
        </a:p>
      </dgm:t>
    </dgm:pt>
    <dgm:pt modelId="{A2E3C9C3-96DA-4198-AEDD-5D172164A395}" type="pres">
      <dgm:prSet presAssocID="{0C224DF2-0474-4E9C-9BA3-FC8DB565EE16}" presName="adorn" presStyleLbl="fgAccFollowNode1" presStyleIdx="1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65D9B725-7B0E-4B41-8AAB-7BE38A9BFFA1}" type="pres">
      <dgm:prSet presAssocID="{902E093D-2E67-41BD-8029-A9BD1898BD7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B0315B1-B6C8-45CE-B103-86DF467AAEAB}" type="pres">
      <dgm:prSet presAssocID="{9E14BD8A-0CCA-4AAE-8271-49AD65723D3B}" presName="compNode" presStyleCnt="0"/>
      <dgm:spPr/>
    </dgm:pt>
    <dgm:pt modelId="{F61597A6-DEEB-4FF1-BBA6-7F6BCF090E13}" type="pres">
      <dgm:prSet presAssocID="{9E14BD8A-0CCA-4AAE-8271-49AD65723D3B}" presName="childRect" presStyleLbl="bgAcc1" presStyleIdx="2" presStyleCnt="8" custLinFactNeighborX="-314" custLinFactNeighborY="355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  <a:ln>
          <a:solidFill>
            <a:schemeClr val="accent3">
              <a:lumMod val="50000"/>
            </a:schemeClr>
          </a:solidFill>
        </a:ln>
      </dgm:spPr>
    </dgm:pt>
    <dgm:pt modelId="{49789964-5616-4EA6-A1C3-5399E2FFFA25}" type="pres">
      <dgm:prSet presAssocID="{9E14BD8A-0CCA-4AAE-8271-49AD65723D3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E5E833-A10D-40B5-B395-AE964F54B777}" type="pres">
      <dgm:prSet presAssocID="{9E14BD8A-0CCA-4AAE-8271-49AD65723D3B}" presName="parentRect" presStyleLbl="alignNode1" presStyleIdx="2" presStyleCnt="8"/>
      <dgm:spPr/>
      <dgm:t>
        <a:bodyPr/>
        <a:lstStyle/>
        <a:p>
          <a:endParaRPr lang="ru-RU"/>
        </a:p>
      </dgm:t>
    </dgm:pt>
    <dgm:pt modelId="{46B703FC-5D72-4964-B3D2-02CA154F8A0A}" type="pres">
      <dgm:prSet presAssocID="{9E14BD8A-0CCA-4AAE-8271-49AD65723D3B}" presName="adorn" presStyleLbl="fgAccFollowNode1" presStyleIdx="2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28D09E01-738E-427F-8F70-5C1DB553474B}" type="pres">
      <dgm:prSet presAssocID="{A5155D77-1039-43B6-A0F7-F78D26C2218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1F3294E-77FE-44A9-93A7-3226A8C4AF37}" type="pres">
      <dgm:prSet presAssocID="{068AFFDE-DBF3-44F3-8B86-0BDC17C33B5E}" presName="compNode" presStyleCnt="0"/>
      <dgm:spPr/>
    </dgm:pt>
    <dgm:pt modelId="{BF2AD4EA-0CD6-46F4-80EE-917117D73B1F}" type="pres">
      <dgm:prSet presAssocID="{068AFFDE-DBF3-44F3-8B86-0BDC17C33B5E}" presName="childRect" presStyleLbl="bgAcc1" presStyleIdx="3" presStyleCnt="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7"/>
          <a:stretch>
            <a:fillRect/>
          </a:stretch>
        </a:blipFill>
        <a:ln>
          <a:solidFill>
            <a:schemeClr val="accent3">
              <a:lumMod val="50000"/>
            </a:schemeClr>
          </a:solidFill>
        </a:ln>
      </dgm:spPr>
    </dgm:pt>
    <dgm:pt modelId="{6471F2F1-5C50-4BFD-9AE9-10D30A12FD86}" type="pres">
      <dgm:prSet presAssocID="{068AFFDE-DBF3-44F3-8B86-0BDC17C33B5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74914A-A050-4989-B1E5-2C1E7F2A18D1}" type="pres">
      <dgm:prSet presAssocID="{068AFFDE-DBF3-44F3-8B86-0BDC17C33B5E}" presName="parentRect" presStyleLbl="alignNode1" presStyleIdx="3" presStyleCnt="8"/>
      <dgm:spPr/>
      <dgm:t>
        <a:bodyPr/>
        <a:lstStyle/>
        <a:p>
          <a:endParaRPr lang="ru-RU"/>
        </a:p>
      </dgm:t>
    </dgm:pt>
    <dgm:pt modelId="{7A5B2205-6241-4C6F-97CA-63C8EC38666C}" type="pres">
      <dgm:prSet presAssocID="{068AFFDE-DBF3-44F3-8B86-0BDC17C33B5E}" presName="adorn" presStyleLbl="fgAccFollowNode1" presStyleIdx="3" presStyleCnt="8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</dgm:pt>
    <dgm:pt modelId="{03A97AF7-48DC-4D78-B27D-E20BD5F0E5A3}" type="pres">
      <dgm:prSet presAssocID="{324D7BE8-DCC0-4C03-AB08-BDFBB22F5C9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382D6CC-04FB-4520-A3CB-4288F188D1B1}" type="pres">
      <dgm:prSet presAssocID="{72C8D4BE-4B46-4C6B-B64F-1269C74A681C}" presName="compNode" presStyleCnt="0"/>
      <dgm:spPr/>
    </dgm:pt>
    <dgm:pt modelId="{362F5692-AE2E-495F-A415-3FBF13E37624}" type="pres">
      <dgm:prSet presAssocID="{72C8D4BE-4B46-4C6B-B64F-1269C74A681C}" presName="childRect" presStyleLbl="bgAcc1" presStyleIdx="4" presStyleCnt="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9"/>
          <a:stretch>
            <a:fillRect/>
          </a:stretch>
        </a:blipFill>
        <a:ln>
          <a:solidFill>
            <a:schemeClr val="accent3">
              <a:lumMod val="50000"/>
            </a:schemeClr>
          </a:solidFill>
        </a:ln>
      </dgm:spPr>
    </dgm:pt>
    <dgm:pt modelId="{64C2C93D-6209-4CFA-A6BF-753F06716A61}" type="pres">
      <dgm:prSet presAssocID="{72C8D4BE-4B46-4C6B-B64F-1269C74A681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8DF6D5-9430-4E64-9F7C-327CE43CFCF2}" type="pres">
      <dgm:prSet presAssocID="{72C8D4BE-4B46-4C6B-B64F-1269C74A681C}" presName="parentRect" presStyleLbl="alignNode1" presStyleIdx="4" presStyleCnt="8"/>
      <dgm:spPr/>
      <dgm:t>
        <a:bodyPr/>
        <a:lstStyle/>
        <a:p>
          <a:endParaRPr lang="ru-RU"/>
        </a:p>
      </dgm:t>
    </dgm:pt>
    <dgm:pt modelId="{D8E7D184-5372-4C02-86DB-B6B947A443CA}" type="pres">
      <dgm:prSet presAssocID="{72C8D4BE-4B46-4C6B-B64F-1269C74A681C}" presName="adorn" presStyleLbl="fgAccFollowNode1" presStyleIdx="4" presStyleCnt="8" custLinFactNeighborX="-1636" custLinFactNeighborY="-184"/>
      <dgm:spPr>
        <a:blipFill rotWithShape="0">
          <a:blip xmlns:r="http://schemas.openxmlformats.org/officeDocument/2006/relationships" r:embed="rId10"/>
          <a:stretch>
            <a:fillRect/>
          </a:stretch>
        </a:blipFill>
      </dgm:spPr>
    </dgm:pt>
    <dgm:pt modelId="{44A801FF-AD6E-4309-AF49-1D44C8B54998}" type="pres">
      <dgm:prSet presAssocID="{D74C1208-BD27-48C6-B5A2-56F9D742599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99FA3F4-F362-4062-8AB3-46A2F99758C4}" type="pres">
      <dgm:prSet presAssocID="{35AE6720-6C71-4F4C-B1B2-C88393FA0677}" presName="compNode" presStyleCnt="0"/>
      <dgm:spPr/>
    </dgm:pt>
    <dgm:pt modelId="{16A16214-D391-480E-83FE-414227E8B7DE}" type="pres">
      <dgm:prSet presAssocID="{35AE6720-6C71-4F4C-B1B2-C88393FA0677}" presName="childRect" presStyleLbl="bgAcc1" presStyleIdx="5" presStyleCnt="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1"/>
          <a:stretch>
            <a:fillRect/>
          </a:stretch>
        </a:blipFill>
        <a:ln>
          <a:solidFill>
            <a:schemeClr val="accent3">
              <a:lumMod val="50000"/>
            </a:schemeClr>
          </a:solidFill>
        </a:ln>
      </dgm:spPr>
    </dgm:pt>
    <dgm:pt modelId="{074D8E1F-CEDB-4DA3-9F6D-B6EA1EB0BDEA}" type="pres">
      <dgm:prSet presAssocID="{35AE6720-6C71-4F4C-B1B2-C88393FA067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9AFFDB-9E56-4E09-B36E-FF84D2CF1552}" type="pres">
      <dgm:prSet presAssocID="{35AE6720-6C71-4F4C-B1B2-C88393FA0677}" presName="parentRect" presStyleLbl="alignNode1" presStyleIdx="5" presStyleCnt="8"/>
      <dgm:spPr/>
      <dgm:t>
        <a:bodyPr/>
        <a:lstStyle/>
        <a:p>
          <a:endParaRPr lang="ru-RU"/>
        </a:p>
      </dgm:t>
    </dgm:pt>
    <dgm:pt modelId="{C59A2FD8-959C-4E5D-8A1D-5BCA02FA0FD4}" type="pres">
      <dgm:prSet presAssocID="{35AE6720-6C71-4F4C-B1B2-C88393FA0677}" presName="adorn" presStyleLbl="fgAccFollowNode1" presStyleIdx="5" presStyleCnt="8"/>
      <dgm:spPr>
        <a:blipFill rotWithShape="0">
          <a:blip xmlns:r="http://schemas.openxmlformats.org/officeDocument/2006/relationships" r:embed="rId12"/>
          <a:stretch>
            <a:fillRect/>
          </a:stretch>
        </a:blipFill>
      </dgm:spPr>
    </dgm:pt>
    <dgm:pt modelId="{BD231133-0898-405E-B860-D5CAFC67DA98}" type="pres">
      <dgm:prSet presAssocID="{4AE762B4-2F19-4638-939C-335E18F3F3D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A1D4138-9359-4379-A056-A20109AE2E40}" type="pres">
      <dgm:prSet presAssocID="{4D053E13-D531-48A8-8E3B-5E13D4F7AA83}" presName="compNode" presStyleCnt="0"/>
      <dgm:spPr/>
    </dgm:pt>
    <dgm:pt modelId="{04BA1373-D2D0-450F-8A12-025127DFFD00}" type="pres">
      <dgm:prSet presAssocID="{4D053E13-D531-48A8-8E3B-5E13D4F7AA83}" presName="childRect" presStyleLbl="bgAcc1" presStyleIdx="6" presStyleCnt="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3"/>
          <a:stretch>
            <a:fillRect/>
          </a:stretch>
        </a:blipFill>
        <a:ln>
          <a:solidFill>
            <a:schemeClr val="accent3">
              <a:lumMod val="50000"/>
            </a:schemeClr>
          </a:solidFill>
        </a:ln>
      </dgm:spPr>
    </dgm:pt>
    <dgm:pt modelId="{1EFAFC56-1348-4609-B01A-230E284C34F4}" type="pres">
      <dgm:prSet presAssocID="{4D053E13-D531-48A8-8E3B-5E13D4F7AA8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EFCC98-7715-4ADD-8D50-D873D04932ED}" type="pres">
      <dgm:prSet presAssocID="{4D053E13-D531-48A8-8E3B-5E13D4F7AA83}" presName="parentRect" presStyleLbl="alignNode1" presStyleIdx="6" presStyleCnt="8"/>
      <dgm:spPr/>
      <dgm:t>
        <a:bodyPr/>
        <a:lstStyle/>
        <a:p>
          <a:endParaRPr lang="ru-RU"/>
        </a:p>
      </dgm:t>
    </dgm:pt>
    <dgm:pt modelId="{0C395D22-7C7F-47E1-A7B6-E015052B022E}" type="pres">
      <dgm:prSet presAssocID="{4D053E13-D531-48A8-8E3B-5E13D4F7AA83}" presName="adorn" presStyleLbl="fgAccFollowNode1" presStyleIdx="6" presStyleCnt="8"/>
      <dgm:spPr>
        <a:blipFill rotWithShape="0">
          <a:blip xmlns:r="http://schemas.openxmlformats.org/officeDocument/2006/relationships" r:embed="rId14"/>
          <a:stretch>
            <a:fillRect/>
          </a:stretch>
        </a:blipFill>
      </dgm:spPr>
    </dgm:pt>
    <dgm:pt modelId="{7DE6EE2B-ADA6-4873-9DD2-86B35FD3C22D}" type="pres">
      <dgm:prSet presAssocID="{931B45D9-4705-43B6-B854-CA0070F87B3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8015092-045A-461B-BB13-D0D827CB3A42}" type="pres">
      <dgm:prSet presAssocID="{C9B282AC-03E6-4EA2-B089-61C1465C98EC}" presName="compNode" presStyleCnt="0"/>
      <dgm:spPr/>
    </dgm:pt>
    <dgm:pt modelId="{8FE48836-47FC-4B91-A2A5-048992E0FA49}" type="pres">
      <dgm:prSet presAssocID="{C9B282AC-03E6-4EA2-B089-61C1465C98EC}" presName="childRect" presStyleLbl="bgAcc1" presStyleIdx="7" presStyleCnt="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5"/>
          <a:stretch>
            <a:fillRect/>
          </a:stretch>
        </a:blipFill>
        <a:ln>
          <a:solidFill>
            <a:schemeClr val="accent3">
              <a:lumMod val="50000"/>
            </a:schemeClr>
          </a:solidFill>
        </a:ln>
      </dgm:spPr>
    </dgm:pt>
    <dgm:pt modelId="{BC4738A9-5364-4469-8ABF-A46B86E6D9AA}" type="pres">
      <dgm:prSet presAssocID="{C9B282AC-03E6-4EA2-B089-61C1465C98E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13AB9F-1ABD-406C-90D7-E3F61D697E53}" type="pres">
      <dgm:prSet presAssocID="{C9B282AC-03E6-4EA2-B089-61C1465C98EC}" presName="parentRect" presStyleLbl="alignNode1" presStyleIdx="7" presStyleCnt="8"/>
      <dgm:spPr/>
      <dgm:t>
        <a:bodyPr/>
        <a:lstStyle/>
        <a:p>
          <a:endParaRPr lang="ru-RU"/>
        </a:p>
      </dgm:t>
    </dgm:pt>
    <dgm:pt modelId="{C94A4DFB-B32F-4D20-BB3D-7AE91C0C6819}" type="pres">
      <dgm:prSet presAssocID="{C9B282AC-03E6-4EA2-B089-61C1465C98EC}" presName="adorn" presStyleLbl="fgAccFollowNode1" presStyleIdx="7" presStyleCnt="8" custLinFactNeighborX="-4249" custLinFactNeighborY="-184"/>
      <dgm:spPr>
        <a:blipFill rotWithShape="0">
          <a:blip xmlns:r="http://schemas.openxmlformats.org/officeDocument/2006/relationships" r:embed="rId16"/>
          <a:stretch>
            <a:fillRect/>
          </a:stretch>
        </a:blipFill>
      </dgm:spPr>
    </dgm:pt>
  </dgm:ptLst>
  <dgm:cxnLst>
    <dgm:cxn modelId="{0A2AE3D1-E42E-4492-B61A-00405ADB580F}" type="presOf" srcId="{72C8D4BE-4B46-4C6B-B64F-1269C74A681C}" destId="{E58DF6D5-9430-4E64-9F7C-327CE43CFCF2}" srcOrd="1" destOrd="0" presId="urn:microsoft.com/office/officeart/2005/8/layout/bList2#1"/>
    <dgm:cxn modelId="{BE937E40-38D8-4892-A3BF-2CFE7640FE15}" type="presOf" srcId="{9E14BD8A-0CCA-4AAE-8271-49AD65723D3B}" destId="{34E5E833-A10D-40B5-B395-AE964F54B777}" srcOrd="1" destOrd="0" presId="urn:microsoft.com/office/officeart/2005/8/layout/bList2#1"/>
    <dgm:cxn modelId="{7A6468B1-E6FA-47D4-8C8C-3DC0785D6F95}" type="presOf" srcId="{C9B282AC-03E6-4EA2-B089-61C1465C98EC}" destId="{BC4738A9-5364-4469-8ABF-A46B86E6D9AA}" srcOrd="0" destOrd="0" presId="urn:microsoft.com/office/officeart/2005/8/layout/bList2#1"/>
    <dgm:cxn modelId="{A227646C-E31B-4BF2-86E8-0A3DFC060EF4}" type="presOf" srcId="{324D7BE8-DCC0-4C03-AB08-BDFBB22F5C9F}" destId="{03A97AF7-48DC-4D78-B27D-E20BD5F0E5A3}" srcOrd="0" destOrd="0" presId="urn:microsoft.com/office/officeart/2005/8/layout/bList2#1"/>
    <dgm:cxn modelId="{2AA43533-881C-45A5-BCEA-8CE5DE46BCA0}" type="presOf" srcId="{0C224DF2-0474-4E9C-9BA3-FC8DB565EE16}" destId="{79899368-9E7B-4DAE-857B-5BF1C520EE6D}" srcOrd="0" destOrd="0" presId="urn:microsoft.com/office/officeart/2005/8/layout/bList2#1"/>
    <dgm:cxn modelId="{CE9D74C3-D865-4A5F-97CA-5ADDCE2A4CF5}" type="presOf" srcId="{D74C1208-BD27-48C6-B5A2-56F9D7425995}" destId="{44A801FF-AD6E-4309-AF49-1D44C8B54998}" srcOrd="0" destOrd="0" presId="urn:microsoft.com/office/officeart/2005/8/layout/bList2#1"/>
    <dgm:cxn modelId="{565C6261-7224-4287-8F07-83C91ECB62C3}" type="presOf" srcId="{068AFFDE-DBF3-44F3-8B86-0BDC17C33B5E}" destId="{0F74914A-A050-4989-B1E5-2C1E7F2A18D1}" srcOrd="1" destOrd="0" presId="urn:microsoft.com/office/officeart/2005/8/layout/bList2#1"/>
    <dgm:cxn modelId="{924917CE-4334-4128-A3EF-25410751F07B}" type="presOf" srcId="{35AE6720-6C71-4F4C-B1B2-C88393FA0677}" destId="{3B9AFFDB-9E56-4E09-B36E-FF84D2CF1552}" srcOrd="1" destOrd="0" presId="urn:microsoft.com/office/officeart/2005/8/layout/bList2#1"/>
    <dgm:cxn modelId="{A21C3590-88B7-441A-ACB8-38C3E43E3200}" srcId="{8166A9C3-F1EC-4EA8-A741-6EE205B5AC1B}" destId="{4D053E13-D531-48A8-8E3B-5E13D4F7AA83}" srcOrd="6" destOrd="0" parTransId="{9DFAB68D-46F7-4518-B914-053D8E70151F}" sibTransId="{931B45D9-4705-43B6-B854-CA0070F87B34}"/>
    <dgm:cxn modelId="{A97508D2-34E8-443D-B427-E879745A46B5}" srcId="{8166A9C3-F1EC-4EA8-A741-6EE205B5AC1B}" destId="{9E14BD8A-0CCA-4AAE-8271-49AD65723D3B}" srcOrd="2" destOrd="0" parTransId="{5A6417A2-1EFA-4FC0-BDC8-4632FF5F5C31}" sibTransId="{A5155D77-1039-43B6-A0F7-F78D26C2218A}"/>
    <dgm:cxn modelId="{122DA91B-4683-42AF-9A75-C29ED83C6893}" srcId="{8166A9C3-F1EC-4EA8-A741-6EE205B5AC1B}" destId="{1DA0683D-CFED-44EC-A6FF-397CC0B7FEA0}" srcOrd="0" destOrd="0" parTransId="{CC793EF1-26A8-4DEB-A3FE-B7CF119F5F89}" sibTransId="{204FD5B5-39F0-4459-A7C1-C322318B673C}"/>
    <dgm:cxn modelId="{36BAC09D-63C0-4574-AE48-F3A8807FD302}" type="presOf" srcId="{9E14BD8A-0CCA-4AAE-8271-49AD65723D3B}" destId="{49789964-5616-4EA6-A1C3-5399E2FFFA25}" srcOrd="0" destOrd="0" presId="urn:microsoft.com/office/officeart/2005/8/layout/bList2#1"/>
    <dgm:cxn modelId="{40C6AB02-8071-4221-87D3-95A960828421}" type="presOf" srcId="{4D053E13-D531-48A8-8E3B-5E13D4F7AA83}" destId="{D4EFCC98-7715-4ADD-8D50-D873D04932ED}" srcOrd="1" destOrd="0" presId="urn:microsoft.com/office/officeart/2005/8/layout/bList2#1"/>
    <dgm:cxn modelId="{365D800E-F52B-4394-B6AC-60E3F6D6DCD4}" srcId="{8166A9C3-F1EC-4EA8-A741-6EE205B5AC1B}" destId="{72C8D4BE-4B46-4C6B-B64F-1269C74A681C}" srcOrd="4" destOrd="0" parTransId="{18BD0754-156B-45EA-BF99-8B3688778EBC}" sibTransId="{D74C1208-BD27-48C6-B5A2-56F9D7425995}"/>
    <dgm:cxn modelId="{1842B5FE-0328-4CAA-A0F7-932203D928E3}" type="presOf" srcId="{1DA0683D-CFED-44EC-A6FF-397CC0B7FEA0}" destId="{9B6712F4-596C-4136-87D8-84E9618A3365}" srcOrd="1" destOrd="0" presId="urn:microsoft.com/office/officeart/2005/8/layout/bList2#1"/>
    <dgm:cxn modelId="{4DA34F77-0346-4969-BFF3-836C6A96D7C7}" type="presOf" srcId="{C9B282AC-03E6-4EA2-B089-61C1465C98EC}" destId="{4213AB9F-1ABD-406C-90D7-E3F61D697E53}" srcOrd="1" destOrd="0" presId="urn:microsoft.com/office/officeart/2005/8/layout/bList2#1"/>
    <dgm:cxn modelId="{6B3E4CF3-7DD3-444A-BBAD-189D02763A73}" type="presOf" srcId="{902E093D-2E67-41BD-8029-A9BD1898BD78}" destId="{65D9B725-7B0E-4B41-8AAB-7BE38A9BFFA1}" srcOrd="0" destOrd="0" presId="urn:microsoft.com/office/officeart/2005/8/layout/bList2#1"/>
    <dgm:cxn modelId="{1E48406F-3C96-4B12-B645-138D8375B063}" srcId="{8166A9C3-F1EC-4EA8-A741-6EE205B5AC1B}" destId="{C9B282AC-03E6-4EA2-B089-61C1465C98EC}" srcOrd="7" destOrd="0" parTransId="{0D00F453-8268-41BD-8238-9F04C7932B4E}" sibTransId="{A4B63B45-0223-492A-9DC0-286841DEA8ED}"/>
    <dgm:cxn modelId="{4B905CDA-506F-40E5-B56A-AD5ECDEEC120}" srcId="{8166A9C3-F1EC-4EA8-A741-6EE205B5AC1B}" destId="{35AE6720-6C71-4F4C-B1B2-C88393FA0677}" srcOrd="5" destOrd="0" parTransId="{A009519C-3325-4659-838C-E4A521932C4A}" sibTransId="{4AE762B4-2F19-4638-939C-335E18F3F3DE}"/>
    <dgm:cxn modelId="{56835109-84BB-4F3C-B3DE-E3F1D432C7B7}" type="presOf" srcId="{0C224DF2-0474-4E9C-9BA3-FC8DB565EE16}" destId="{84603EF2-4025-4C36-BF66-1E7E02EC3FBE}" srcOrd="1" destOrd="0" presId="urn:microsoft.com/office/officeart/2005/8/layout/bList2#1"/>
    <dgm:cxn modelId="{793A8565-6F80-488F-88E0-63E6412A90B8}" type="presOf" srcId="{4D053E13-D531-48A8-8E3B-5E13D4F7AA83}" destId="{1EFAFC56-1348-4609-B01A-230E284C34F4}" srcOrd="0" destOrd="0" presId="urn:microsoft.com/office/officeart/2005/8/layout/bList2#1"/>
    <dgm:cxn modelId="{95430F20-99FB-4BAE-B8FB-73AB5D664ACA}" type="presOf" srcId="{068AFFDE-DBF3-44F3-8B86-0BDC17C33B5E}" destId="{6471F2F1-5C50-4BFD-9AE9-10D30A12FD86}" srcOrd="0" destOrd="0" presId="urn:microsoft.com/office/officeart/2005/8/layout/bList2#1"/>
    <dgm:cxn modelId="{E49AC33A-ED23-4D3F-B472-DA15E02C58F2}" type="presOf" srcId="{8166A9C3-F1EC-4EA8-A741-6EE205B5AC1B}" destId="{A5B3A461-DB9E-4CF1-97E5-D217BE54B649}" srcOrd="0" destOrd="0" presId="urn:microsoft.com/office/officeart/2005/8/layout/bList2#1"/>
    <dgm:cxn modelId="{8D1A8A56-839D-4CB4-9029-3B13B22DCA70}" type="presOf" srcId="{72C8D4BE-4B46-4C6B-B64F-1269C74A681C}" destId="{64C2C93D-6209-4CFA-A6BF-753F06716A61}" srcOrd="0" destOrd="0" presId="urn:microsoft.com/office/officeart/2005/8/layout/bList2#1"/>
    <dgm:cxn modelId="{6B1A9D4D-EF04-47C1-80A8-6F1209A3A8BB}" srcId="{8166A9C3-F1EC-4EA8-A741-6EE205B5AC1B}" destId="{068AFFDE-DBF3-44F3-8B86-0BDC17C33B5E}" srcOrd="3" destOrd="0" parTransId="{C09C43A3-12E8-42B1-B2C3-914CF6AEAA33}" sibTransId="{324D7BE8-DCC0-4C03-AB08-BDFBB22F5C9F}"/>
    <dgm:cxn modelId="{B24263D8-E1EC-4ACA-9280-455B8FB0C901}" type="presOf" srcId="{A5155D77-1039-43B6-A0F7-F78D26C2218A}" destId="{28D09E01-738E-427F-8F70-5C1DB553474B}" srcOrd="0" destOrd="0" presId="urn:microsoft.com/office/officeart/2005/8/layout/bList2#1"/>
    <dgm:cxn modelId="{F5F45CFD-7DF2-4B1B-B7E2-F9F6960D4FEE}" type="presOf" srcId="{1DA0683D-CFED-44EC-A6FF-397CC0B7FEA0}" destId="{FB8F1401-094C-4214-856D-8F5D33B218C7}" srcOrd="0" destOrd="0" presId="urn:microsoft.com/office/officeart/2005/8/layout/bList2#1"/>
    <dgm:cxn modelId="{0063E5B4-CF5F-4073-8733-9725EEC4D5B5}" srcId="{8166A9C3-F1EC-4EA8-A741-6EE205B5AC1B}" destId="{0C224DF2-0474-4E9C-9BA3-FC8DB565EE16}" srcOrd="1" destOrd="0" parTransId="{2BEFA64C-5A51-4825-A87B-A24814AC1D7C}" sibTransId="{902E093D-2E67-41BD-8029-A9BD1898BD78}"/>
    <dgm:cxn modelId="{6F217D56-3D3C-440C-9DC2-C089E3181CF9}" type="presOf" srcId="{35AE6720-6C71-4F4C-B1B2-C88393FA0677}" destId="{074D8E1F-CEDB-4DA3-9F6D-B6EA1EB0BDEA}" srcOrd="0" destOrd="0" presId="urn:microsoft.com/office/officeart/2005/8/layout/bList2#1"/>
    <dgm:cxn modelId="{3E962276-01D6-4B31-83D8-88E1AEC9FB92}" type="presOf" srcId="{4AE762B4-2F19-4638-939C-335E18F3F3DE}" destId="{BD231133-0898-405E-B860-D5CAFC67DA98}" srcOrd="0" destOrd="0" presId="urn:microsoft.com/office/officeart/2005/8/layout/bList2#1"/>
    <dgm:cxn modelId="{631F20BC-9AD5-42AC-B573-5D567C4432B7}" type="presOf" srcId="{204FD5B5-39F0-4459-A7C1-C322318B673C}" destId="{980A16EE-B345-4FD6-8CDB-B8C32861DFAC}" srcOrd="0" destOrd="0" presId="urn:microsoft.com/office/officeart/2005/8/layout/bList2#1"/>
    <dgm:cxn modelId="{07308397-47FF-4D0C-9749-BB4A28F8C0F1}" type="presOf" srcId="{931B45D9-4705-43B6-B854-CA0070F87B34}" destId="{7DE6EE2B-ADA6-4873-9DD2-86B35FD3C22D}" srcOrd="0" destOrd="0" presId="urn:microsoft.com/office/officeart/2005/8/layout/bList2#1"/>
    <dgm:cxn modelId="{67D80672-B2E1-4100-B38F-C182B92EE42C}" type="presParOf" srcId="{A5B3A461-DB9E-4CF1-97E5-D217BE54B649}" destId="{AC2F78AC-B2E0-4FED-A72A-F894DFC94213}" srcOrd="0" destOrd="0" presId="urn:microsoft.com/office/officeart/2005/8/layout/bList2#1"/>
    <dgm:cxn modelId="{17E6319C-D1DB-4DEC-B881-AD6C0E922405}" type="presParOf" srcId="{AC2F78AC-B2E0-4FED-A72A-F894DFC94213}" destId="{C4815CFF-929F-49FA-B6C1-D88E5E61BA48}" srcOrd="0" destOrd="0" presId="urn:microsoft.com/office/officeart/2005/8/layout/bList2#1"/>
    <dgm:cxn modelId="{5505E86A-77AD-461A-9519-E6B3EC837BFD}" type="presParOf" srcId="{AC2F78AC-B2E0-4FED-A72A-F894DFC94213}" destId="{FB8F1401-094C-4214-856D-8F5D33B218C7}" srcOrd="1" destOrd="0" presId="urn:microsoft.com/office/officeart/2005/8/layout/bList2#1"/>
    <dgm:cxn modelId="{9E83A972-8E6E-46A5-AF48-7F32F8AE4B3D}" type="presParOf" srcId="{AC2F78AC-B2E0-4FED-A72A-F894DFC94213}" destId="{9B6712F4-596C-4136-87D8-84E9618A3365}" srcOrd="2" destOrd="0" presId="urn:microsoft.com/office/officeart/2005/8/layout/bList2#1"/>
    <dgm:cxn modelId="{A37AE243-CE90-4F95-918C-833F7A93616A}" type="presParOf" srcId="{AC2F78AC-B2E0-4FED-A72A-F894DFC94213}" destId="{C14B0C39-D5D2-4FE9-8265-C497227FA7D9}" srcOrd="3" destOrd="0" presId="urn:microsoft.com/office/officeart/2005/8/layout/bList2#1"/>
    <dgm:cxn modelId="{20AC7A7C-186E-4E19-9BC1-CEB8B2DDB347}" type="presParOf" srcId="{A5B3A461-DB9E-4CF1-97E5-D217BE54B649}" destId="{980A16EE-B345-4FD6-8CDB-B8C32861DFAC}" srcOrd="1" destOrd="0" presId="urn:microsoft.com/office/officeart/2005/8/layout/bList2#1"/>
    <dgm:cxn modelId="{34E4E9D4-8D15-42F2-B0FE-49CC3B699B72}" type="presParOf" srcId="{A5B3A461-DB9E-4CF1-97E5-D217BE54B649}" destId="{7B3E8656-39D4-4846-9903-18AE822E6601}" srcOrd="2" destOrd="0" presId="urn:microsoft.com/office/officeart/2005/8/layout/bList2#1"/>
    <dgm:cxn modelId="{6E17D07B-A074-43D2-A91D-012C68A0C087}" type="presParOf" srcId="{7B3E8656-39D4-4846-9903-18AE822E6601}" destId="{E637C565-1678-48FE-8352-554C8AA07372}" srcOrd="0" destOrd="0" presId="urn:microsoft.com/office/officeart/2005/8/layout/bList2#1"/>
    <dgm:cxn modelId="{6E14F5A0-7576-4DAA-B438-ECD35BFA6789}" type="presParOf" srcId="{7B3E8656-39D4-4846-9903-18AE822E6601}" destId="{79899368-9E7B-4DAE-857B-5BF1C520EE6D}" srcOrd="1" destOrd="0" presId="urn:microsoft.com/office/officeart/2005/8/layout/bList2#1"/>
    <dgm:cxn modelId="{DC362591-9454-47F8-A677-A8F3B0F8C0CB}" type="presParOf" srcId="{7B3E8656-39D4-4846-9903-18AE822E6601}" destId="{84603EF2-4025-4C36-BF66-1E7E02EC3FBE}" srcOrd="2" destOrd="0" presId="urn:microsoft.com/office/officeart/2005/8/layout/bList2#1"/>
    <dgm:cxn modelId="{7525E172-35C0-469E-B2E9-D05E5AC332C7}" type="presParOf" srcId="{7B3E8656-39D4-4846-9903-18AE822E6601}" destId="{A2E3C9C3-96DA-4198-AEDD-5D172164A395}" srcOrd="3" destOrd="0" presId="urn:microsoft.com/office/officeart/2005/8/layout/bList2#1"/>
    <dgm:cxn modelId="{3525C5DA-2C5F-4357-946C-0C2C5616E793}" type="presParOf" srcId="{A5B3A461-DB9E-4CF1-97E5-D217BE54B649}" destId="{65D9B725-7B0E-4B41-8AAB-7BE38A9BFFA1}" srcOrd="3" destOrd="0" presId="urn:microsoft.com/office/officeart/2005/8/layout/bList2#1"/>
    <dgm:cxn modelId="{734A8982-3063-4BE5-B3BD-7BF6A570142C}" type="presParOf" srcId="{A5B3A461-DB9E-4CF1-97E5-D217BE54B649}" destId="{5B0315B1-B6C8-45CE-B103-86DF467AAEAB}" srcOrd="4" destOrd="0" presId="urn:microsoft.com/office/officeart/2005/8/layout/bList2#1"/>
    <dgm:cxn modelId="{73F69539-9A8C-4C91-B92F-49B9BE055E7D}" type="presParOf" srcId="{5B0315B1-B6C8-45CE-B103-86DF467AAEAB}" destId="{F61597A6-DEEB-4FF1-BBA6-7F6BCF090E13}" srcOrd="0" destOrd="0" presId="urn:microsoft.com/office/officeart/2005/8/layout/bList2#1"/>
    <dgm:cxn modelId="{1DE67F0C-21E6-4900-A533-59329C86E5F3}" type="presParOf" srcId="{5B0315B1-B6C8-45CE-B103-86DF467AAEAB}" destId="{49789964-5616-4EA6-A1C3-5399E2FFFA25}" srcOrd="1" destOrd="0" presId="urn:microsoft.com/office/officeart/2005/8/layout/bList2#1"/>
    <dgm:cxn modelId="{E3E8ABB8-4DAE-48B9-8760-EA148516C4A2}" type="presParOf" srcId="{5B0315B1-B6C8-45CE-B103-86DF467AAEAB}" destId="{34E5E833-A10D-40B5-B395-AE964F54B777}" srcOrd="2" destOrd="0" presId="urn:microsoft.com/office/officeart/2005/8/layout/bList2#1"/>
    <dgm:cxn modelId="{74355BC5-FB34-43B7-82A1-FBC05CF20C21}" type="presParOf" srcId="{5B0315B1-B6C8-45CE-B103-86DF467AAEAB}" destId="{46B703FC-5D72-4964-B3D2-02CA154F8A0A}" srcOrd="3" destOrd="0" presId="urn:microsoft.com/office/officeart/2005/8/layout/bList2#1"/>
    <dgm:cxn modelId="{917845CC-A13E-408A-A86E-92F530186FB9}" type="presParOf" srcId="{A5B3A461-DB9E-4CF1-97E5-D217BE54B649}" destId="{28D09E01-738E-427F-8F70-5C1DB553474B}" srcOrd="5" destOrd="0" presId="urn:microsoft.com/office/officeart/2005/8/layout/bList2#1"/>
    <dgm:cxn modelId="{44654A69-0F6A-4744-8B6E-A9B314D9314B}" type="presParOf" srcId="{A5B3A461-DB9E-4CF1-97E5-D217BE54B649}" destId="{31F3294E-77FE-44A9-93A7-3226A8C4AF37}" srcOrd="6" destOrd="0" presId="urn:microsoft.com/office/officeart/2005/8/layout/bList2#1"/>
    <dgm:cxn modelId="{0FDDD073-D72B-456C-B6BA-EF6BC859DB23}" type="presParOf" srcId="{31F3294E-77FE-44A9-93A7-3226A8C4AF37}" destId="{BF2AD4EA-0CD6-46F4-80EE-917117D73B1F}" srcOrd="0" destOrd="0" presId="urn:microsoft.com/office/officeart/2005/8/layout/bList2#1"/>
    <dgm:cxn modelId="{39986F35-99DE-4938-BA57-D27E0EBF9FBD}" type="presParOf" srcId="{31F3294E-77FE-44A9-93A7-3226A8C4AF37}" destId="{6471F2F1-5C50-4BFD-9AE9-10D30A12FD86}" srcOrd="1" destOrd="0" presId="urn:microsoft.com/office/officeart/2005/8/layout/bList2#1"/>
    <dgm:cxn modelId="{2FEFA3BE-AB6F-421F-854C-E8A4497483A0}" type="presParOf" srcId="{31F3294E-77FE-44A9-93A7-3226A8C4AF37}" destId="{0F74914A-A050-4989-B1E5-2C1E7F2A18D1}" srcOrd="2" destOrd="0" presId="urn:microsoft.com/office/officeart/2005/8/layout/bList2#1"/>
    <dgm:cxn modelId="{53831B3D-B473-461E-8FBB-8068C26584D4}" type="presParOf" srcId="{31F3294E-77FE-44A9-93A7-3226A8C4AF37}" destId="{7A5B2205-6241-4C6F-97CA-63C8EC38666C}" srcOrd="3" destOrd="0" presId="urn:microsoft.com/office/officeart/2005/8/layout/bList2#1"/>
    <dgm:cxn modelId="{6F1C4574-C4E2-4217-BF19-4343A5EF8B70}" type="presParOf" srcId="{A5B3A461-DB9E-4CF1-97E5-D217BE54B649}" destId="{03A97AF7-48DC-4D78-B27D-E20BD5F0E5A3}" srcOrd="7" destOrd="0" presId="urn:microsoft.com/office/officeart/2005/8/layout/bList2#1"/>
    <dgm:cxn modelId="{64162851-FEE3-4A13-879F-C97EF1B34398}" type="presParOf" srcId="{A5B3A461-DB9E-4CF1-97E5-D217BE54B649}" destId="{1382D6CC-04FB-4520-A3CB-4288F188D1B1}" srcOrd="8" destOrd="0" presId="urn:microsoft.com/office/officeart/2005/8/layout/bList2#1"/>
    <dgm:cxn modelId="{BFC8643F-1306-4930-A34A-B0C00F3BD3EB}" type="presParOf" srcId="{1382D6CC-04FB-4520-A3CB-4288F188D1B1}" destId="{362F5692-AE2E-495F-A415-3FBF13E37624}" srcOrd="0" destOrd="0" presId="urn:microsoft.com/office/officeart/2005/8/layout/bList2#1"/>
    <dgm:cxn modelId="{B5F471B5-B929-44CD-B278-795EDEA95E69}" type="presParOf" srcId="{1382D6CC-04FB-4520-A3CB-4288F188D1B1}" destId="{64C2C93D-6209-4CFA-A6BF-753F06716A61}" srcOrd="1" destOrd="0" presId="urn:microsoft.com/office/officeart/2005/8/layout/bList2#1"/>
    <dgm:cxn modelId="{809BCBE1-32B6-4C28-86A1-E02D0C5F7158}" type="presParOf" srcId="{1382D6CC-04FB-4520-A3CB-4288F188D1B1}" destId="{E58DF6D5-9430-4E64-9F7C-327CE43CFCF2}" srcOrd="2" destOrd="0" presId="urn:microsoft.com/office/officeart/2005/8/layout/bList2#1"/>
    <dgm:cxn modelId="{2CC2BCED-92D0-4972-9F54-3FD21C975801}" type="presParOf" srcId="{1382D6CC-04FB-4520-A3CB-4288F188D1B1}" destId="{D8E7D184-5372-4C02-86DB-B6B947A443CA}" srcOrd="3" destOrd="0" presId="urn:microsoft.com/office/officeart/2005/8/layout/bList2#1"/>
    <dgm:cxn modelId="{8DEC396E-ADD3-4C78-B76B-3A9D28497910}" type="presParOf" srcId="{A5B3A461-DB9E-4CF1-97E5-D217BE54B649}" destId="{44A801FF-AD6E-4309-AF49-1D44C8B54998}" srcOrd="9" destOrd="0" presId="urn:microsoft.com/office/officeart/2005/8/layout/bList2#1"/>
    <dgm:cxn modelId="{4C502AE7-6E7B-48E3-AAC2-9988BA09E0EA}" type="presParOf" srcId="{A5B3A461-DB9E-4CF1-97E5-D217BE54B649}" destId="{199FA3F4-F362-4062-8AB3-46A2F99758C4}" srcOrd="10" destOrd="0" presId="urn:microsoft.com/office/officeart/2005/8/layout/bList2#1"/>
    <dgm:cxn modelId="{64E0AFFE-B587-400B-8A04-2FC7E46F35B4}" type="presParOf" srcId="{199FA3F4-F362-4062-8AB3-46A2F99758C4}" destId="{16A16214-D391-480E-83FE-414227E8B7DE}" srcOrd="0" destOrd="0" presId="urn:microsoft.com/office/officeart/2005/8/layout/bList2#1"/>
    <dgm:cxn modelId="{6A0D21D0-42F5-4D33-8C54-9ACC69B3FD08}" type="presParOf" srcId="{199FA3F4-F362-4062-8AB3-46A2F99758C4}" destId="{074D8E1F-CEDB-4DA3-9F6D-B6EA1EB0BDEA}" srcOrd="1" destOrd="0" presId="urn:microsoft.com/office/officeart/2005/8/layout/bList2#1"/>
    <dgm:cxn modelId="{8017276C-BD6A-42E6-9B16-75FF10291C59}" type="presParOf" srcId="{199FA3F4-F362-4062-8AB3-46A2F99758C4}" destId="{3B9AFFDB-9E56-4E09-B36E-FF84D2CF1552}" srcOrd="2" destOrd="0" presId="urn:microsoft.com/office/officeart/2005/8/layout/bList2#1"/>
    <dgm:cxn modelId="{B27E914E-0C9F-4575-B73D-A8FD57450B06}" type="presParOf" srcId="{199FA3F4-F362-4062-8AB3-46A2F99758C4}" destId="{C59A2FD8-959C-4E5D-8A1D-5BCA02FA0FD4}" srcOrd="3" destOrd="0" presId="urn:microsoft.com/office/officeart/2005/8/layout/bList2#1"/>
    <dgm:cxn modelId="{AAB02DE9-24E4-4E32-8A9C-1D7944486DFB}" type="presParOf" srcId="{A5B3A461-DB9E-4CF1-97E5-D217BE54B649}" destId="{BD231133-0898-405E-B860-D5CAFC67DA98}" srcOrd="11" destOrd="0" presId="urn:microsoft.com/office/officeart/2005/8/layout/bList2#1"/>
    <dgm:cxn modelId="{7FCA026E-99E8-48A8-A03B-FFEA68401457}" type="presParOf" srcId="{A5B3A461-DB9E-4CF1-97E5-D217BE54B649}" destId="{8A1D4138-9359-4379-A056-A20109AE2E40}" srcOrd="12" destOrd="0" presId="urn:microsoft.com/office/officeart/2005/8/layout/bList2#1"/>
    <dgm:cxn modelId="{51753458-BD97-4773-B9AF-C6C4528876B2}" type="presParOf" srcId="{8A1D4138-9359-4379-A056-A20109AE2E40}" destId="{04BA1373-D2D0-450F-8A12-025127DFFD00}" srcOrd="0" destOrd="0" presId="urn:microsoft.com/office/officeart/2005/8/layout/bList2#1"/>
    <dgm:cxn modelId="{195FC547-6DC8-40DB-B888-0E9EC9112747}" type="presParOf" srcId="{8A1D4138-9359-4379-A056-A20109AE2E40}" destId="{1EFAFC56-1348-4609-B01A-230E284C34F4}" srcOrd="1" destOrd="0" presId="urn:microsoft.com/office/officeart/2005/8/layout/bList2#1"/>
    <dgm:cxn modelId="{7E13EDF0-EAF8-4C16-9049-633772E98459}" type="presParOf" srcId="{8A1D4138-9359-4379-A056-A20109AE2E40}" destId="{D4EFCC98-7715-4ADD-8D50-D873D04932ED}" srcOrd="2" destOrd="0" presId="urn:microsoft.com/office/officeart/2005/8/layout/bList2#1"/>
    <dgm:cxn modelId="{C6C71AE5-1A75-4416-B357-B3C356D611AF}" type="presParOf" srcId="{8A1D4138-9359-4379-A056-A20109AE2E40}" destId="{0C395D22-7C7F-47E1-A7B6-E015052B022E}" srcOrd="3" destOrd="0" presId="urn:microsoft.com/office/officeart/2005/8/layout/bList2#1"/>
    <dgm:cxn modelId="{2A135E33-2FD5-4F3F-B72E-BB87AD40FA67}" type="presParOf" srcId="{A5B3A461-DB9E-4CF1-97E5-D217BE54B649}" destId="{7DE6EE2B-ADA6-4873-9DD2-86B35FD3C22D}" srcOrd="13" destOrd="0" presId="urn:microsoft.com/office/officeart/2005/8/layout/bList2#1"/>
    <dgm:cxn modelId="{C74C498C-7A66-4191-BFFA-F6DDF1C8517B}" type="presParOf" srcId="{A5B3A461-DB9E-4CF1-97E5-D217BE54B649}" destId="{28015092-045A-461B-BB13-D0D827CB3A42}" srcOrd="14" destOrd="0" presId="urn:microsoft.com/office/officeart/2005/8/layout/bList2#1"/>
    <dgm:cxn modelId="{728F3B97-627F-4B66-A367-9DDABB9D69E7}" type="presParOf" srcId="{28015092-045A-461B-BB13-D0D827CB3A42}" destId="{8FE48836-47FC-4B91-A2A5-048992E0FA49}" srcOrd="0" destOrd="0" presId="urn:microsoft.com/office/officeart/2005/8/layout/bList2#1"/>
    <dgm:cxn modelId="{58ECA131-D01F-47CE-9A3E-FCEE3A0ABD93}" type="presParOf" srcId="{28015092-045A-461B-BB13-D0D827CB3A42}" destId="{BC4738A9-5364-4469-8ABF-A46B86E6D9AA}" srcOrd="1" destOrd="0" presId="urn:microsoft.com/office/officeart/2005/8/layout/bList2#1"/>
    <dgm:cxn modelId="{2B0867AD-581E-47AC-8EDD-F5480919B7EB}" type="presParOf" srcId="{28015092-045A-461B-BB13-D0D827CB3A42}" destId="{4213AB9F-1ABD-406C-90D7-E3F61D697E53}" srcOrd="2" destOrd="0" presId="urn:microsoft.com/office/officeart/2005/8/layout/bList2#1"/>
    <dgm:cxn modelId="{226CADC7-6A74-41BA-8473-FB5AA679EC13}" type="presParOf" srcId="{28015092-045A-461B-BB13-D0D827CB3A42}" destId="{C94A4DFB-B32F-4D20-BB3D-7AE91C0C6819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7045D-04AB-40DC-AD64-F0921B97AB2D}">
      <dsp:nvSpPr>
        <dsp:cNvPr id="0" name=""/>
        <dsp:cNvSpPr/>
      </dsp:nvSpPr>
      <dsp:spPr>
        <a:xfrm>
          <a:off x="0" y="0"/>
          <a:ext cx="8424936" cy="278670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CC1C8-C0FD-4C23-B09F-63481EBAD976}">
      <dsp:nvSpPr>
        <dsp:cNvPr id="0" name=""/>
        <dsp:cNvSpPr/>
      </dsp:nvSpPr>
      <dsp:spPr>
        <a:xfrm>
          <a:off x="288034" y="144007"/>
          <a:ext cx="1840651" cy="20435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D7D455-F61E-4298-B4A9-701C3F31A64D}">
      <dsp:nvSpPr>
        <dsp:cNvPr id="0" name=""/>
        <dsp:cNvSpPr/>
      </dsp:nvSpPr>
      <dsp:spPr>
        <a:xfrm rot="10800000">
          <a:off x="255068" y="2786709"/>
          <a:ext cx="1840651" cy="3405978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wordArtVert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справочник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311674" y="2786709"/>
        <a:ext cx="1727439" cy="3349372"/>
      </dsp:txXfrm>
    </dsp:sp>
    <dsp:sp modelId="{C83F99FA-82A6-4029-84DE-41FF23945580}">
      <dsp:nvSpPr>
        <dsp:cNvPr id="0" name=""/>
        <dsp:cNvSpPr/>
      </dsp:nvSpPr>
      <dsp:spPr>
        <a:xfrm>
          <a:off x="2304265" y="144007"/>
          <a:ext cx="1840651" cy="20435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63C3D3-3EF9-483A-A98B-5FA361D9A70C}">
      <dsp:nvSpPr>
        <dsp:cNvPr id="0" name=""/>
        <dsp:cNvSpPr/>
      </dsp:nvSpPr>
      <dsp:spPr>
        <a:xfrm rot="10800000">
          <a:off x="2279784" y="2786709"/>
          <a:ext cx="1840651" cy="3405978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wordArtVert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учебники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336390" y="2786709"/>
        <a:ext cx="1727439" cy="3349372"/>
      </dsp:txXfrm>
    </dsp:sp>
    <dsp:sp modelId="{4111BEE0-CC96-441C-B4ED-E0B06888826C}">
      <dsp:nvSpPr>
        <dsp:cNvPr id="0" name=""/>
        <dsp:cNvSpPr/>
      </dsp:nvSpPr>
      <dsp:spPr>
        <a:xfrm>
          <a:off x="4320477" y="144007"/>
          <a:ext cx="1840651" cy="20435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1BEB63-1E77-4CEB-9D30-63EEC841466D}">
      <dsp:nvSpPr>
        <dsp:cNvPr id="0" name=""/>
        <dsp:cNvSpPr/>
      </dsp:nvSpPr>
      <dsp:spPr>
        <a:xfrm rot="10800000">
          <a:off x="4304500" y="2786709"/>
          <a:ext cx="1840651" cy="3405978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wordArtVert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журнал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4361106" y="2786709"/>
        <a:ext cx="1727439" cy="3349372"/>
      </dsp:txXfrm>
    </dsp:sp>
    <dsp:sp modelId="{D91A17B7-2DCA-4B3B-AE3A-8392190037C7}">
      <dsp:nvSpPr>
        <dsp:cNvPr id="0" name=""/>
        <dsp:cNvSpPr/>
      </dsp:nvSpPr>
      <dsp:spPr>
        <a:xfrm>
          <a:off x="6336708" y="144007"/>
          <a:ext cx="1840651" cy="20435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A11B32-8268-4E47-8467-7137BD2E3A56}">
      <dsp:nvSpPr>
        <dsp:cNvPr id="0" name=""/>
        <dsp:cNvSpPr/>
      </dsp:nvSpPr>
      <dsp:spPr>
        <a:xfrm rot="10800000">
          <a:off x="6329216" y="2786709"/>
          <a:ext cx="1840651" cy="3405978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wordArtVert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Интернет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6385822" y="2786709"/>
        <a:ext cx="1727439" cy="33493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DF71F-F1C0-4795-8620-0A7FCC215884}">
      <dsp:nvSpPr>
        <dsp:cNvPr id="0" name=""/>
        <dsp:cNvSpPr/>
      </dsp:nvSpPr>
      <dsp:spPr>
        <a:xfrm>
          <a:off x="4180226" y="2095650"/>
          <a:ext cx="3012593" cy="5699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348"/>
              </a:lnTo>
              <a:lnTo>
                <a:pt x="3012593" y="311348"/>
              </a:lnTo>
              <a:lnTo>
                <a:pt x="3012593" y="5699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AFE7E8-8E4B-426A-BA4C-B41F22DEC903}">
      <dsp:nvSpPr>
        <dsp:cNvPr id="0" name=""/>
        <dsp:cNvSpPr/>
      </dsp:nvSpPr>
      <dsp:spPr>
        <a:xfrm>
          <a:off x="4134506" y="2095650"/>
          <a:ext cx="91440" cy="5699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1348"/>
              </a:lnTo>
              <a:lnTo>
                <a:pt x="77961" y="311348"/>
              </a:lnTo>
              <a:lnTo>
                <a:pt x="77961" y="5699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2474C0-B2DE-4EA3-A962-F98B6741A8EC}">
      <dsp:nvSpPr>
        <dsp:cNvPr id="0" name=""/>
        <dsp:cNvSpPr/>
      </dsp:nvSpPr>
      <dsp:spPr>
        <a:xfrm>
          <a:off x="1232116" y="2095650"/>
          <a:ext cx="2948109" cy="569973"/>
        </a:xfrm>
        <a:custGeom>
          <a:avLst/>
          <a:gdLst/>
          <a:ahLst/>
          <a:cxnLst/>
          <a:rect l="0" t="0" r="0" b="0"/>
          <a:pathLst>
            <a:path>
              <a:moveTo>
                <a:pt x="2948109" y="0"/>
              </a:moveTo>
              <a:lnTo>
                <a:pt x="2948109" y="311348"/>
              </a:lnTo>
              <a:lnTo>
                <a:pt x="0" y="311348"/>
              </a:lnTo>
              <a:lnTo>
                <a:pt x="0" y="5699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05CAEF-79D8-459C-BDBA-DC1726B73DBC}">
      <dsp:nvSpPr>
        <dsp:cNvPr id="0" name=""/>
        <dsp:cNvSpPr/>
      </dsp:nvSpPr>
      <dsp:spPr>
        <a:xfrm>
          <a:off x="1368153" y="576065"/>
          <a:ext cx="5624145" cy="1519585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imes New Roman" pitchFamily="18" charset="0"/>
              <a:cs typeface="Times New Roman" pitchFamily="18" charset="0"/>
            </a:rPr>
            <a:t>Песок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imes New Roman" pitchFamily="18" charset="0"/>
              <a:cs typeface="Times New Roman" pitchFamily="18" charset="0"/>
            </a:rPr>
            <a:t>по способу образования</a:t>
          </a:r>
          <a:endParaRPr lang="ru-RU" sz="3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68153" y="576065"/>
        <a:ext cx="5624145" cy="1519585"/>
      </dsp:txXfrm>
    </dsp:sp>
    <dsp:sp modelId="{B0AFA2DC-3F33-4136-98F4-DD0DB7E05581}">
      <dsp:nvSpPr>
        <dsp:cNvPr id="0" name=""/>
        <dsp:cNvSpPr/>
      </dsp:nvSpPr>
      <dsp:spPr>
        <a:xfrm>
          <a:off x="565" y="2665624"/>
          <a:ext cx="2463100" cy="1231550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imes New Roman" pitchFamily="18" charset="0"/>
              <a:cs typeface="Times New Roman" pitchFamily="18" charset="0"/>
            </a:rPr>
            <a:t>Горные</a:t>
          </a:r>
          <a:endParaRPr lang="ru-RU" sz="3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5" y="2665624"/>
        <a:ext cx="2463100" cy="1231550"/>
      </dsp:txXfrm>
    </dsp:sp>
    <dsp:sp modelId="{0F446A26-E813-4D32-BDC0-F2C9076645D0}">
      <dsp:nvSpPr>
        <dsp:cNvPr id="0" name=""/>
        <dsp:cNvSpPr/>
      </dsp:nvSpPr>
      <dsp:spPr>
        <a:xfrm>
          <a:off x="2980917" y="2665624"/>
          <a:ext cx="2463100" cy="1231550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imes New Roman" pitchFamily="18" charset="0"/>
              <a:cs typeface="Times New Roman" pitchFamily="18" charset="0"/>
            </a:rPr>
            <a:t>Морские</a:t>
          </a:r>
          <a:endParaRPr lang="ru-RU" sz="3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80917" y="2665624"/>
        <a:ext cx="2463100" cy="1231550"/>
      </dsp:txXfrm>
    </dsp:sp>
    <dsp:sp modelId="{70EDCD27-3676-481E-8BE4-D8552077438A}">
      <dsp:nvSpPr>
        <dsp:cNvPr id="0" name=""/>
        <dsp:cNvSpPr/>
      </dsp:nvSpPr>
      <dsp:spPr>
        <a:xfrm>
          <a:off x="5961269" y="2665624"/>
          <a:ext cx="2463100" cy="1231550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imes New Roman" pitchFamily="18" charset="0"/>
              <a:cs typeface="Times New Roman" pitchFamily="18" charset="0"/>
            </a:rPr>
            <a:t>Речные</a:t>
          </a:r>
          <a:endParaRPr lang="ru-RU" sz="3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61269" y="2665624"/>
        <a:ext cx="2463100" cy="12315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15CFF-929F-49FA-B6C1-D88E5E61BA48}">
      <dsp:nvSpPr>
        <dsp:cNvPr id="0" name=""/>
        <dsp:cNvSpPr/>
      </dsp:nvSpPr>
      <dsp:spPr>
        <a:xfrm>
          <a:off x="5220" y="595818"/>
          <a:ext cx="1851090" cy="138179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712F4-596C-4136-87D8-84E9618A3365}">
      <dsp:nvSpPr>
        <dsp:cNvPr id="0" name=""/>
        <dsp:cNvSpPr/>
      </dsp:nvSpPr>
      <dsp:spPr>
        <a:xfrm>
          <a:off x="5220" y="1977618"/>
          <a:ext cx="1851090" cy="594173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Белый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220" y="1977618"/>
        <a:ext cx="1303584" cy="594173"/>
      </dsp:txXfrm>
    </dsp:sp>
    <dsp:sp modelId="{C14B0C39-D5D2-4FE9-8265-C497227FA7D9}">
      <dsp:nvSpPr>
        <dsp:cNvPr id="0" name=""/>
        <dsp:cNvSpPr/>
      </dsp:nvSpPr>
      <dsp:spPr>
        <a:xfrm>
          <a:off x="1361169" y="2071997"/>
          <a:ext cx="647881" cy="64788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37C565-1678-48FE-8352-554C8AA07372}">
      <dsp:nvSpPr>
        <dsp:cNvPr id="0" name=""/>
        <dsp:cNvSpPr/>
      </dsp:nvSpPr>
      <dsp:spPr>
        <a:xfrm>
          <a:off x="2169559" y="595818"/>
          <a:ext cx="1851090" cy="138179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03EF2-4025-4C36-BF66-1E7E02EC3FBE}">
      <dsp:nvSpPr>
        <dsp:cNvPr id="0" name=""/>
        <dsp:cNvSpPr/>
      </dsp:nvSpPr>
      <dsp:spPr>
        <a:xfrm>
          <a:off x="2169559" y="1977618"/>
          <a:ext cx="1851090" cy="594173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Черный</a:t>
          </a:r>
        </a:p>
      </dsp:txBody>
      <dsp:txXfrm>
        <a:off x="2169559" y="1977618"/>
        <a:ext cx="1303584" cy="594173"/>
      </dsp:txXfrm>
    </dsp:sp>
    <dsp:sp modelId="{A2E3C9C3-96DA-4198-AEDD-5D172164A395}">
      <dsp:nvSpPr>
        <dsp:cNvPr id="0" name=""/>
        <dsp:cNvSpPr/>
      </dsp:nvSpPr>
      <dsp:spPr>
        <a:xfrm>
          <a:off x="3525508" y="2071997"/>
          <a:ext cx="647881" cy="64788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1597A6-DEEB-4FF1-BBA6-7F6BCF090E13}">
      <dsp:nvSpPr>
        <dsp:cNvPr id="0" name=""/>
        <dsp:cNvSpPr/>
      </dsp:nvSpPr>
      <dsp:spPr>
        <a:xfrm>
          <a:off x="4328085" y="644982"/>
          <a:ext cx="1851090" cy="138179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E5E833-A10D-40B5-B395-AE964F54B777}">
      <dsp:nvSpPr>
        <dsp:cNvPr id="0" name=""/>
        <dsp:cNvSpPr/>
      </dsp:nvSpPr>
      <dsp:spPr>
        <a:xfrm>
          <a:off x="4333898" y="1977618"/>
          <a:ext cx="1851090" cy="594173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Серый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33898" y="1977618"/>
        <a:ext cx="1303584" cy="594173"/>
      </dsp:txXfrm>
    </dsp:sp>
    <dsp:sp modelId="{46B703FC-5D72-4964-B3D2-02CA154F8A0A}">
      <dsp:nvSpPr>
        <dsp:cNvPr id="0" name=""/>
        <dsp:cNvSpPr/>
      </dsp:nvSpPr>
      <dsp:spPr>
        <a:xfrm>
          <a:off x="5689847" y="2071997"/>
          <a:ext cx="647881" cy="647881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2AD4EA-0CD6-46F4-80EE-917117D73B1F}">
      <dsp:nvSpPr>
        <dsp:cNvPr id="0" name=""/>
        <dsp:cNvSpPr/>
      </dsp:nvSpPr>
      <dsp:spPr>
        <a:xfrm>
          <a:off x="6498237" y="595818"/>
          <a:ext cx="1851090" cy="138179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74914A-A050-4989-B1E5-2C1E7F2A18D1}">
      <dsp:nvSpPr>
        <dsp:cNvPr id="0" name=""/>
        <dsp:cNvSpPr/>
      </dsp:nvSpPr>
      <dsp:spPr>
        <a:xfrm>
          <a:off x="6498237" y="1977618"/>
          <a:ext cx="1851090" cy="594173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Розовый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498237" y="1977618"/>
        <a:ext cx="1303584" cy="594173"/>
      </dsp:txXfrm>
    </dsp:sp>
    <dsp:sp modelId="{7A5B2205-6241-4C6F-97CA-63C8EC38666C}">
      <dsp:nvSpPr>
        <dsp:cNvPr id="0" name=""/>
        <dsp:cNvSpPr/>
      </dsp:nvSpPr>
      <dsp:spPr>
        <a:xfrm>
          <a:off x="7854186" y="2071997"/>
          <a:ext cx="647881" cy="647881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2F5692-AE2E-495F-A415-3FBF13E37624}">
      <dsp:nvSpPr>
        <dsp:cNvPr id="0" name=""/>
        <dsp:cNvSpPr/>
      </dsp:nvSpPr>
      <dsp:spPr>
        <a:xfrm>
          <a:off x="5220" y="3040761"/>
          <a:ext cx="1851090" cy="138179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DF6D5-9430-4E64-9F7C-327CE43CFCF2}">
      <dsp:nvSpPr>
        <dsp:cNvPr id="0" name=""/>
        <dsp:cNvSpPr/>
      </dsp:nvSpPr>
      <dsp:spPr>
        <a:xfrm>
          <a:off x="5220" y="4422560"/>
          <a:ext cx="1851090" cy="594173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Красный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220" y="4422560"/>
        <a:ext cx="1303584" cy="594173"/>
      </dsp:txXfrm>
    </dsp:sp>
    <dsp:sp modelId="{D8E7D184-5372-4C02-86DB-B6B947A443CA}">
      <dsp:nvSpPr>
        <dsp:cNvPr id="0" name=""/>
        <dsp:cNvSpPr/>
      </dsp:nvSpPr>
      <dsp:spPr>
        <a:xfrm>
          <a:off x="1350569" y="4515747"/>
          <a:ext cx="647881" cy="647881"/>
        </a:xfrm>
        <a:prstGeom prst="ellipse">
          <a:avLst/>
        </a:prstGeom>
        <a:blipFill rotWithShape="0">
          <a:blip xmlns:r="http://schemas.openxmlformats.org/officeDocument/2006/relationships" r:embed="rId10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A16214-D391-480E-83FE-414227E8B7DE}">
      <dsp:nvSpPr>
        <dsp:cNvPr id="0" name=""/>
        <dsp:cNvSpPr/>
      </dsp:nvSpPr>
      <dsp:spPr>
        <a:xfrm>
          <a:off x="2169559" y="3040761"/>
          <a:ext cx="1851090" cy="138179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1"/>
          <a:stretch>
            <a:fillRect/>
          </a:stretch>
        </a:blip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9AFFDB-9E56-4E09-B36E-FF84D2CF1552}">
      <dsp:nvSpPr>
        <dsp:cNvPr id="0" name=""/>
        <dsp:cNvSpPr/>
      </dsp:nvSpPr>
      <dsp:spPr>
        <a:xfrm>
          <a:off x="2169559" y="4422560"/>
          <a:ext cx="1851090" cy="594173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Золотой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69559" y="4422560"/>
        <a:ext cx="1303584" cy="594173"/>
      </dsp:txXfrm>
    </dsp:sp>
    <dsp:sp modelId="{C59A2FD8-959C-4E5D-8A1D-5BCA02FA0FD4}">
      <dsp:nvSpPr>
        <dsp:cNvPr id="0" name=""/>
        <dsp:cNvSpPr/>
      </dsp:nvSpPr>
      <dsp:spPr>
        <a:xfrm>
          <a:off x="3525508" y="4516939"/>
          <a:ext cx="647881" cy="647881"/>
        </a:xfrm>
        <a:prstGeom prst="ellipse">
          <a:avLst/>
        </a:prstGeom>
        <a:blipFill rotWithShape="0">
          <a:blip xmlns:r="http://schemas.openxmlformats.org/officeDocument/2006/relationships" r:embed="rId12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A1373-D2D0-450F-8A12-025127DFFD00}">
      <dsp:nvSpPr>
        <dsp:cNvPr id="0" name=""/>
        <dsp:cNvSpPr/>
      </dsp:nvSpPr>
      <dsp:spPr>
        <a:xfrm>
          <a:off x="4333898" y="3040761"/>
          <a:ext cx="1851090" cy="138179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3"/>
          <a:stretch>
            <a:fillRect/>
          </a:stretch>
        </a:blip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FCC98-7715-4ADD-8D50-D873D04932ED}">
      <dsp:nvSpPr>
        <dsp:cNvPr id="0" name=""/>
        <dsp:cNvSpPr/>
      </dsp:nvSpPr>
      <dsp:spPr>
        <a:xfrm>
          <a:off x="4333898" y="4422560"/>
          <a:ext cx="1851090" cy="594173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Зеленый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33898" y="4422560"/>
        <a:ext cx="1303584" cy="594173"/>
      </dsp:txXfrm>
    </dsp:sp>
    <dsp:sp modelId="{0C395D22-7C7F-47E1-A7B6-E015052B022E}">
      <dsp:nvSpPr>
        <dsp:cNvPr id="0" name=""/>
        <dsp:cNvSpPr/>
      </dsp:nvSpPr>
      <dsp:spPr>
        <a:xfrm>
          <a:off x="5689847" y="4516939"/>
          <a:ext cx="647881" cy="647881"/>
        </a:xfrm>
        <a:prstGeom prst="ellipse">
          <a:avLst/>
        </a:prstGeom>
        <a:blipFill rotWithShape="0">
          <a:blip xmlns:r="http://schemas.openxmlformats.org/officeDocument/2006/relationships" r:embed="rId14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48836-47FC-4B91-A2A5-048992E0FA49}">
      <dsp:nvSpPr>
        <dsp:cNvPr id="0" name=""/>
        <dsp:cNvSpPr/>
      </dsp:nvSpPr>
      <dsp:spPr>
        <a:xfrm>
          <a:off x="6498237" y="3040761"/>
          <a:ext cx="1851090" cy="138179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5"/>
          <a:stretch>
            <a:fillRect/>
          </a:stretch>
        </a:blip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13AB9F-1ABD-406C-90D7-E3F61D697E53}">
      <dsp:nvSpPr>
        <dsp:cNvPr id="0" name=""/>
        <dsp:cNvSpPr/>
      </dsp:nvSpPr>
      <dsp:spPr>
        <a:xfrm>
          <a:off x="6498237" y="4422560"/>
          <a:ext cx="1851090" cy="594173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latin typeface="Times New Roman" pitchFamily="18" charset="0"/>
              <a:cs typeface="Times New Roman" pitchFamily="18" charset="0"/>
            </a:rPr>
            <a:t>Фиолето-вый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498237" y="4422560"/>
        <a:ext cx="1303584" cy="594173"/>
      </dsp:txXfrm>
    </dsp:sp>
    <dsp:sp modelId="{C94A4DFB-B32F-4D20-BB3D-7AE91C0C6819}">
      <dsp:nvSpPr>
        <dsp:cNvPr id="0" name=""/>
        <dsp:cNvSpPr/>
      </dsp:nvSpPr>
      <dsp:spPr>
        <a:xfrm>
          <a:off x="7826657" y="4515747"/>
          <a:ext cx="647881" cy="647881"/>
        </a:xfrm>
        <a:prstGeom prst="ellipse">
          <a:avLst/>
        </a:prstGeom>
        <a:blipFill rotWithShape="0">
          <a:blip xmlns:r="http://schemas.openxmlformats.org/officeDocument/2006/relationships" r:embed="rId16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>
          <a:xfrm>
            <a:off x="3013502" y="6437376"/>
            <a:ext cx="6143636" cy="71438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357158" y="0"/>
            <a:ext cx="71438" cy="400050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2000232" y="6572272"/>
            <a:ext cx="7143768" cy="14287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Шестиугольник 6"/>
          <p:cNvSpPr/>
          <p:nvPr userDrawn="1"/>
        </p:nvSpPr>
        <p:spPr>
          <a:xfrm rot="21311330">
            <a:off x="1284699" y="5014757"/>
            <a:ext cx="2029138" cy="1761252"/>
          </a:xfrm>
          <a:prstGeom prst="hexagon">
            <a:avLst/>
          </a:prstGeom>
          <a:blipFill>
            <a:blip r:embed="rId2" cstate="print"/>
            <a:stretch>
              <a:fillRect/>
            </a:stretch>
          </a:blipFill>
          <a:ln w="19050">
            <a:solidFill>
              <a:schemeClr val="accent3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42844" y="0"/>
            <a:ext cx="142876" cy="464344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 userDrawn="1"/>
        </p:nvSpPr>
        <p:spPr>
          <a:xfrm rot="21311330">
            <a:off x="43225" y="3828115"/>
            <a:ext cx="2029138" cy="1761252"/>
          </a:xfrm>
          <a:prstGeom prst="hexagon">
            <a:avLst/>
          </a:prstGeom>
          <a:blipFill>
            <a:blip r:embed="rId3" cstate="print"/>
            <a:stretch>
              <a:fillRect/>
            </a:stretch>
          </a:blipFill>
          <a:ln w="19050">
            <a:solidFill>
              <a:schemeClr val="accent3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 userDrawn="1"/>
        </p:nvSpPr>
        <p:spPr>
          <a:xfrm rot="21311330">
            <a:off x="52432" y="5348236"/>
            <a:ext cx="1530039" cy="1314564"/>
          </a:xfrm>
          <a:prstGeom prst="hexagon">
            <a:avLst/>
          </a:prstGeom>
          <a:blipFill>
            <a:blip r:embed="rId4" cstate="print"/>
            <a:stretch>
              <a:fillRect/>
            </a:stretch>
          </a:blipFill>
          <a:ln w="19050">
            <a:solidFill>
              <a:schemeClr val="accent3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1655CA-98AC-432F-ACE2-3F3455FB6C6E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3357E9-823E-4602-BBE3-F77634BA8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1655CA-98AC-432F-ACE2-3F3455FB6C6E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3357E9-823E-4602-BBE3-F77634BA8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1655CA-98AC-432F-ACE2-3F3455FB6C6E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3357E9-823E-4602-BBE3-F77634BA8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357187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1538" y="2071678"/>
            <a:ext cx="7772400" cy="1500187"/>
          </a:xfrm>
        </p:spPr>
        <p:txBody>
          <a:bodyPr anchor="b"/>
          <a:lstStyle>
            <a:lvl1pPr marL="0" indent="0">
              <a:buNone/>
              <a:defRPr sz="2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1655CA-98AC-432F-ACE2-3F3455FB6C6E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3357E9-823E-4602-BBE3-F77634BA8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1655CA-98AC-432F-ACE2-3F3455FB6C6E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3357E9-823E-4602-BBE3-F77634BA8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1655CA-98AC-432F-ACE2-3F3455FB6C6E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3357E9-823E-4602-BBE3-F77634BA8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1655CA-98AC-432F-ACE2-3F3455FB6C6E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3357E9-823E-4602-BBE3-F77634BA8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1655CA-98AC-432F-ACE2-3F3455FB6C6E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3357E9-823E-4602-BBE3-F77634BA8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1655CA-98AC-432F-ACE2-3F3455FB6C6E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3357E9-823E-4602-BBE3-F77634BA8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1655CA-98AC-432F-ACE2-3F3455FB6C6E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3357E9-823E-4602-BBE3-F77634BA8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07436" y="-9144"/>
            <a:ext cx="49722" cy="52955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6580" y="-10284"/>
            <a:ext cx="137702" cy="5439548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1538" y="6572272"/>
            <a:ext cx="8072462" cy="14287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28728" y="6437376"/>
            <a:ext cx="7728410" cy="63458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естиугольник 10"/>
          <p:cNvSpPr/>
          <p:nvPr/>
        </p:nvSpPr>
        <p:spPr>
          <a:xfrm rot="1188972">
            <a:off x="-10152" y="4899229"/>
            <a:ext cx="2029138" cy="1761252"/>
          </a:xfrm>
          <a:prstGeom prst="hexagon">
            <a:avLst/>
          </a:prstGeom>
          <a:blipFill>
            <a:blip r:embed="rId13" cstate="print"/>
            <a:stretch>
              <a:fillRect/>
            </a:stretch>
          </a:blipFill>
          <a:ln w="19050">
            <a:solidFill>
              <a:schemeClr val="accent3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19050">
            <a:solidFill>
              <a:schemeClr val="tx2">
                <a:tint val="1000"/>
              </a:schemeClr>
            </a:solidFill>
            <a:prstDash val="solid"/>
          </a:ln>
          <a:solidFill>
            <a:schemeClr val="accent3">
              <a:lumMod val="50000"/>
            </a:schemeClr>
          </a:solidFill>
          <a:effectLst>
            <a:outerShdw blurRad="50000" dist="50800" dir="7500000" algn="tl">
              <a:srgbClr val="000000">
                <a:shade val="5000"/>
                <a:alpha val="35000"/>
              </a:srgbClr>
            </a:outerShdw>
          </a:effectLst>
          <a:latin typeface="Constant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37441C"/>
          </a:solidFill>
          <a:latin typeface="Constant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37441C"/>
          </a:solidFill>
          <a:latin typeface="Constant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37441C"/>
          </a:solidFill>
          <a:latin typeface="Constant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37441C"/>
          </a:solidFill>
          <a:latin typeface="Constant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37441C"/>
          </a:solidFill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:\Новая папка (4)\Krupinka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24280">
            <a:off x="1324685" y="5026656"/>
            <a:ext cx="1960129" cy="1714779"/>
          </a:xfrm>
          <a:prstGeom prst="hexagon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цветные пески</a:t>
            </a: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b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4365104"/>
            <a:ext cx="4600600" cy="1752600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pPr algn="r"/>
            <a:r>
              <a:rPr lang="ru-RU" sz="3400" dirty="0" smtClean="0"/>
              <a:t>                                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Ким Марина,</a:t>
            </a:r>
          </a:p>
          <a:p>
            <a:pPr algn="r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ученица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«В» класса</a:t>
            </a:r>
          </a:p>
          <a:p>
            <a:pPr algn="r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МОУ СОШ №50 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" name="Picture 10" descr="E:\Новая папка (4)\Krupinka_16.jpg"/>
          <p:cNvPicPr>
            <a:picLocks noChangeAspect="1" noChangeArrowheads="1"/>
          </p:cNvPicPr>
          <p:nvPr/>
        </p:nvPicPr>
        <p:blipFill>
          <a:blip r:embed="rId3" cstate="print"/>
          <a:srcRect l="30557" t="16377" b="10411"/>
          <a:stretch>
            <a:fillRect/>
          </a:stretch>
        </p:blipFill>
        <p:spPr bwMode="auto">
          <a:xfrm rot="21365837">
            <a:off x="43045" y="5353408"/>
            <a:ext cx="1578812" cy="1318623"/>
          </a:xfrm>
          <a:prstGeom prst="hexagon">
            <a:avLst/>
          </a:prstGeom>
          <a:noFill/>
        </p:spPr>
      </p:pic>
      <p:pic>
        <p:nvPicPr>
          <p:cNvPr id="13" name="Picture 2" descr="E:\Новая папка (4)\п3.jpg"/>
          <p:cNvPicPr>
            <a:picLocks noChangeAspect="1" noChangeArrowheads="1"/>
          </p:cNvPicPr>
          <p:nvPr/>
        </p:nvPicPr>
        <p:blipFill>
          <a:blip r:embed="rId4" cstate="print"/>
          <a:srcRect l="11439" r="14978" b="3863"/>
          <a:stretch>
            <a:fillRect/>
          </a:stretch>
        </p:blipFill>
        <p:spPr bwMode="auto">
          <a:xfrm rot="21274362">
            <a:off x="-3648" y="3817272"/>
            <a:ext cx="2062954" cy="1785165"/>
          </a:xfrm>
          <a:prstGeom prst="hexagon">
            <a:avLst/>
          </a:prstGeom>
          <a:noFill/>
        </p:spPr>
      </p:pic>
      <p:pic>
        <p:nvPicPr>
          <p:cNvPr id="14" name="Picture 9" descr="E:\Новая папка (4)\Krupinka_10.jpg"/>
          <p:cNvPicPr>
            <a:picLocks noChangeAspect="1" noChangeArrowheads="1"/>
          </p:cNvPicPr>
          <p:nvPr/>
        </p:nvPicPr>
        <p:blipFill>
          <a:blip r:embed="rId5" cstate="print"/>
          <a:srcRect l="22500" t="11458" r="25751" b="13243"/>
          <a:stretch>
            <a:fillRect/>
          </a:stretch>
        </p:blipFill>
        <p:spPr bwMode="auto">
          <a:xfrm rot="21298313">
            <a:off x="54481" y="5367366"/>
            <a:ext cx="1567293" cy="1312033"/>
          </a:xfrm>
          <a:prstGeom prst="hexagon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:\Новая папка (4)\753551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24744"/>
            <a:ext cx="6480720" cy="5184576"/>
          </a:xfrm>
          <a:prstGeom prst="rect">
            <a:avLst/>
          </a:prstGeom>
          <a:noFill/>
        </p:spPr>
      </p:pic>
      <p:sp>
        <p:nvSpPr>
          <p:cNvPr id="12" name="Шестиугольник 11"/>
          <p:cNvSpPr/>
          <p:nvPr/>
        </p:nvSpPr>
        <p:spPr>
          <a:xfrm rot="1176714">
            <a:off x="-70919" y="4819174"/>
            <a:ext cx="2193865" cy="1913289"/>
          </a:xfrm>
          <a:prstGeom prst="hexagon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Жёлтый песок – </a:t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самый распространённый на пляжах мира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2" descr="E:\Новая папка (4)\fonstola.ru-95936.jpg"/>
          <p:cNvPicPr>
            <a:picLocks noChangeAspect="1" noChangeArrowheads="1"/>
          </p:cNvPicPr>
          <p:nvPr/>
        </p:nvPicPr>
        <p:blipFill>
          <a:blip r:embed="rId3" cstate="print"/>
          <a:srcRect l="33224"/>
          <a:stretch>
            <a:fillRect/>
          </a:stretch>
        </p:blipFill>
        <p:spPr bwMode="auto">
          <a:xfrm rot="1214890">
            <a:off x="-24228" y="4876122"/>
            <a:ext cx="2040665" cy="1777964"/>
          </a:xfrm>
          <a:prstGeom prst="hexagon">
            <a:avLst/>
          </a:prstGeom>
          <a:noFill/>
        </p:spPr>
      </p:pic>
      <p:pic>
        <p:nvPicPr>
          <p:cNvPr id="11" name="Picture 2" descr="E:\Новая папка (4)\1371473459_3macrosand0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39642">
            <a:off x="-23615" y="4879693"/>
            <a:ext cx="2059411" cy="1756818"/>
          </a:xfrm>
          <a:prstGeom prst="hexagon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E:\Новая папка (4)\4_3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99629">
            <a:off x="35853" y="4836699"/>
            <a:ext cx="1998025" cy="1858180"/>
          </a:xfrm>
          <a:prstGeom prst="hexagon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Цветные пляжи мира</a:t>
            </a:r>
            <a:endParaRPr lang="ru-RU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6" y="692696"/>
          <a:ext cx="8507288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/>
        </p:nvSpPr>
        <p:spPr>
          <a:xfrm rot="1176714">
            <a:off x="-69494" y="4810931"/>
            <a:ext cx="2144744" cy="1913289"/>
          </a:xfrm>
          <a:prstGeom prst="hexagon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 descr="http://www.vokrugsveta.ru/img/cmn/2013/12/30/007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214554"/>
            <a:ext cx="640871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0"/>
            <a:ext cx="8604448" cy="25649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Австралийский пляж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Hyams Beach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занесён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 Книгу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Рекордов Гиннеса, 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как самый белоснежный пляж мира. 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Свой цвет он получил благодаря кораллам, 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которые со временем были перетёрты в песок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800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5" name="Picture 3" descr="E:\Новая папка (4)\1421412415.jpg"/>
          <p:cNvPicPr>
            <a:picLocks noChangeAspect="1" noChangeArrowheads="1"/>
          </p:cNvPicPr>
          <p:nvPr/>
        </p:nvPicPr>
        <p:blipFill>
          <a:blip r:embed="rId3" cstate="print"/>
          <a:srcRect l="18173" t="19384" r="9136" b="3078"/>
          <a:stretch>
            <a:fillRect/>
          </a:stretch>
        </p:blipFill>
        <p:spPr bwMode="auto">
          <a:xfrm rot="1187641">
            <a:off x="-24542" y="4879012"/>
            <a:ext cx="2056786" cy="1777793"/>
          </a:xfrm>
          <a:prstGeom prst="hexagon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748464" cy="116552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Чёрный пляж Пуналу на Гавайях. 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Песок этого пляжа - вулканического происхождения. 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Он состоит из измельчённого базальта 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Содержимое 7" descr="http://www.turetno.com/images/upload/kabo1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28800"/>
            <a:ext cx="6768752" cy="4462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4" name="Picture 2" descr="E:\Новая папка (4)\nganngobaibien007.jpg"/>
          <p:cNvPicPr>
            <a:picLocks noChangeAspect="1" noChangeArrowheads="1"/>
          </p:cNvPicPr>
          <p:nvPr/>
        </p:nvPicPr>
        <p:blipFill>
          <a:blip r:embed="rId3" cstate="print"/>
          <a:srcRect l="23077" t="25823" r="17308"/>
          <a:stretch>
            <a:fillRect/>
          </a:stretch>
        </p:blipFill>
        <p:spPr bwMode="auto">
          <a:xfrm rot="1107362">
            <a:off x="4459" y="4922184"/>
            <a:ext cx="1958052" cy="1692798"/>
          </a:xfrm>
          <a:prstGeom prst="hexagon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Новая папка (4)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844824"/>
            <a:ext cx="5856651" cy="4392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Шестиугольник 5"/>
          <p:cNvSpPr/>
          <p:nvPr/>
        </p:nvSpPr>
        <p:spPr>
          <a:xfrm rot="1176714">
            <a:off x="-69494" y="4810931"/>
            <a:ext cx="2144744" cy="1913289"/>
          </a:xfrm>
          <a:prstGeom prst="hexagon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92480" cy="1449850"/>
          </a:xfrm>
        </p:spPr>
        <p:txBody>
          <a:bodyPr>
            <a:noAutofit/>
          </a:bodyPr>
          <a:lstStyle/>
          <a:p>
            <a:r>
              <a:rPr lang="ru-RU" sz="2800" dirty="0" smtClean="0"/>
              <a:t>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 Центральной Калифорнии на пляже 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Пфайффер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песок не просто розовый, а с фиолетовым отливом. Раскрасила его гранатовая крошка — неподалеку 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от пляжа холмы, богатые этим минералом 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098" name="Picture 2" descr="E:\Новая папка (4)\70099930056569_fioletovyj-plyazh-pfajffer-bich-kaliforniya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68108">
            <a:off x="-13011" y="4877358"/>
            <a:ext cx="2044784" cy="1781057"/>
          </a:xfrm>
          <a:prstGeom prst="hexagon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939916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 двух местах на планете побережье окрашено 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 изумрудный цвет — на пляже Папаколеа в южной части о. Гавайи и на о. Гуам. Такую окраску песку придают кристаллы минерала хризолита, входящие в состав ограждающей пляж застывшей лавы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Содержимое 3" descr="http://www.vokrugsveta.ru/img/cmn/2013/12/30/009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276872"/>
            <a:ext cx="6143660" cy="406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E:\Новая папка (4)\3.jpg"/>
          <p:cNvPicPr>
            <a:picLocks noChangeAspect="1" noChangeArrowheads="1"/>
          </p:cNvPicPr>
          <p:nvPr/>
        </p:nvPicPr>
        <p:blipFill>
          <a:blip r:embed="rId3" cstate="print"/>
          <a:srcRect l="49902" t="65000"/>
          <a:stretch>
            <a:fillRect/>
          </a:stretch>
        </p:blipFill>
        <p:spPr bwMode="auto">
          <a:xfrm>
            <a:off x="5940152" y="2276872"/>
            <a:ext cx="3108506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Шестиугольник 5"/>
          <p:cNvSpPr/>
          <p:nvPr/>
        </p:nvSpPr>
        <p:spPr>
          <a:xfrm rot="1176714">
            <a:off x="-70919" y="4819174"/>
            <a:ext cx="2193865" cy="1913289"/>
          </a:xfrm>
          <a:prstGeom prst="hexagon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E:\Новая папка (4)\3.jpg"/>
          <p:cNvPicPr>
            <a:picLocks noChangeAspect="1" noChangeArrowheads="1"/>
          </p:cNvPicPr>
          <p:nvPr/>
        </p:nvPicPr>
        <p:blipFill>
          <a:blip r:embed="rId3" cstate="print"/>
          <a:srcRect l="6963" t="66250" r="53580"/>
          <a:stretch>
            <a:fillRect/>
          </a:stretch>
        </p:blipFill>
        <p:spPr bwMode="auto">
          <a:xfrm rot="1243406">
            <a:off x="34079" y="4896150"/>
            <a:ext cx="1995938" cy="1763423"/>
          </a:xfrm>
          <a:prstGeom prst="hexagon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Новая папка (4)\1441464991_peschanae-dyuny-sharamel-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72816"/>
            <a:ext cx="6667500" cy="4438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Шестиугольник 5"/>
          <p:cNvSpPr/>
          <p:nvPr/>
        </p:nvSpPr>
        <p:spPr>
          <a:xfrm rot="1176714">
            <a:off x="-70919" y="4819174"/>
            <a:ext cx="2193865" cy="1913289"/>
          </a:xfrm>
          <a:prstGeom prst="hexagon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056" y="0"/>
            <a:ext cx="8496944" cy="151128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На юго-западе о. Маврикий 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располагаются песчаные дюны, 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состоящие из песков семи различных цветов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123" name="Picture 3" descr="E:\Новая папка (4)\map-of-mauriti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42248">
            <a:off x="-19762" y="4856727"/>
            <a:ext cx="2080979" cy="1805721"/>
          </a:xfrm>
          <a:prstGeom prst="hexagon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E:\Новая папка (4)\eed1d0fbdadb9d3d0d10aaaec080fd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0420" y="1124744"/>
            <a:ext cx="7415535" cy="49411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Применение песка</a:t>
            </a:r>
            <a:endParaRPr lang="ru-RU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2" descr="E:\Новая папка (4)\fonstola.ru-95936.jpg"/>
          <p:cNvPicPr>
            <a:picLocks noChangeAspect="1" noChangeArrowheads="1"/>
          </p:cNvPicPr>
          <p:nvPr/>
        </p:nvPicPr>
        <p:blipFill>
          <a:blip r:embed="rId3" cstate="print"/>
          <a:srcRect l="33224"/>
          <a:stretch>
            <a:fillRect/>
          </a:stretch>
        </p:blipFill>
        <p:spPr bwMode="auto">
          <a:xfrm rot="1214890">
            <a:off x="-24228" y="4876122"/>
            <a:ext cx="2040665" cy="1777964"/>
          </a:xfrm>
          <a:prstGeom prst="hexagon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00808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 внимание!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Шестиугольник 2"/>
          <p:cNvSpPr/>
          <p:nvPr/>
        </p:nvSpPr>
        <p:spPr>
          <a:xfrm rot="974073">
            <a:off x="-28828" y="4849652"/>
            <a:ext cx="2193865" cy="1913289"/>
          </a:xfrm>
          <a:prstGeom prst="hexagon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E:\Новая папка (4)\bea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82137">
            <a:off x="39515" y="4904314"/>
            <a:ext cx="2074392" cy="1800196"/>
          </a:xfrm>
          <a:prstGeom prst="hexagon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and_balls_depth_of_field_crystal_ball_Wallpaper_2560x1600_www.wallpaperswa.c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7488832" cy="468052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14348" y="142852"/>
            <a:ext cx="8072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«Гуляя по пляжу, мы даже не задумываемся, 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каким сокровищам ходим»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Гари Гринберг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E:\Новая папка (4)\1371473459_3macrosand0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39642">
            <a:off x="-23615" y="4879693"/>
            <a:ext cx="2059411" cy="1756818"/>
          </a:xfrm>
          <a:prstGeom prst="hexagon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Новая папка (4)\5726913827736_silver_ammon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204864"/>
            <a:ext cx="6156685" cy="41044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5262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Цель</a:t>
            </a:r>
            <a:endParaRPr lang="ru-RU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836712"/>
            <a:ext cx="8208912" cy="1214446"/>
          </a:xfrm>
        </p:spPr>
        <p:txBody>
          <a:bodyPr>
            <a:noAutofit/>
          </a:bodyPr>
          <a:lstStyle/>
          <a:p>
            <a:pPr marL="0" algn="just">
              <a:spcBef>
                <a:spcPts val="0"/>
              </a:spcBef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раскрыть удивительные тайны, которые хранит песок — безмолвная летопись биологической и геологической истории местной природы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Новая папка (4)\fonstola.ru-95936.jpg"/>
          <p:cNvPicPr>
            <a:picLocks noChangeAspect="1" noChangeArrowheads="1"/>
          </p:cNvPicPr>
          <p:nvPr/>
        </p:nvPicPr>
        <p:blipFill>
          <a:blip r:embed="rId3" cstate="print"/>
          <a:srcRect l="33224"/>
          <a:stretch>
            <a:fillRect/>
          </a:stretch>
        </p:blipFill>
        <p:spPr bwMode="auto">
          <a:xfrm rot="1214890">
            <a:off x="-24228" y="4876122"/>
            <a:ext cx="2040665" cy="1777964"/>
          </a:xfrm>
          <a:prstGeom prst="hexagon">
            <a:avLst/>
          </a:prstGeom>
          <a:noFill/>
        </p:spPr>
      </p:pic>
      <p:pic>
        <p:nvPicPr>
          <p:cNvPr id="5" name="Picture 2" descr="E:\Новая папка (4)\п3.jpg"/>
          <p:cNvPicPr>
            <a:picLocks noChangeAspect="1" noChangeArrowheads="1"/>
          </p:cNvPicPr>
          <p:nvPr/>
        </p:nvPicPr>
        <p:blipFill>
          <a:blip r:embed="rId4" cstate="print"/>
          <a:srcRect l="11439" r="14978" b="3863"/>
          <a:stretch>
            <a:fillRect/>
          </a:stretch>
        </p:blipFill>
        <p:spPr bwMode="auto">
          <a:xfrm rot="1138305">
            <a:off x="24270" y="4900998"/>
            <a:ext cx="1944044" cy="1753499"/>
          </a:xfrm>
          <a:prstGeom prst="hexagon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Новая папка (4)\песок-3.jpg"/>
          <p:cNvPicPr>
            <a:picLocks noChangeAspect="1" noChangeArrowheads="1"/>
          </p:cNvPicPr>
          <p:nvPr/>
        </p:nvPicPr>
        <p:blipFill>
          <a:blip r:embed="rId2" cstate="print"/>
          <a:srcRect b="6402"/>
          <a:stretch>
            <a:fillRect/>
          </a:stretch>
        </p:blipFill>
        <p:spPr bwMode="auto">
          <a:xfrm>
            <a:off x="1691680" y="2708920"/>
            <a:ext cx="5832648" cy="36359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Задачи</a:t>
            </a:r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48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4800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764704"/>
            <a:ext cx="8229600" cy="1997414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дать характеристику понятия «песок», </a:t>
            </a:r>
          </a:p>
          <a:p>
            <a:pPr marL="0">
              <a:spcBef>
                <a:spcPts val="0"/>
              </a:spcBef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рассмотреть виды классификации песка </a:t>
            </a:r>
          </a:p>
          <a:p>
            <a:pPr marL="0">
              <a:spcBef>
                <a:spcPts val="0"/>
              </a:spcBef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(по крупности, происхождению, составу, цвету), </a:t>
            </a:r>
          </a:p>
          <a:p>
            <a:pPr marL="0">
              <a:spcBef>
                <a:spcPts val="0"/>
              </a:spcBef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описать сферы его применения</a:t>
            </a:r>
            <a:endParaRPr lang="ru-RU" dirty="0"/>
          </a:p>
        </p:txBody>
      </p:sp>
      <p:pic>
        <p:nvPicPr>
          <p:cNvPr id="2050" name="Picture 2" descr="E:\Новая папка (4)\fonstola.ru-95936.jpg"/>
          <p:cNvPicPr>
            <a:picLocks noChangeAspect="1" noChangeArrowheads="1"/>
          </p:cNvPicPr>
          <p:nvPr/>
        </p:nvPicPr>
        <p:blipFill>
          <a:blip r:embed="rId3" cstate="print"/>
          <a:srcRect l="33224"/>
          <a:stretch>
            <a:fillRect/>
          </a:stretch>
        </p:blipFill>
        <p:spPr bwMode="auto">
          <a:xfrm rot="1214890">
            <a:off x="-24228" y="4876122"/>
            <a:ext cx="2040665" cy="1777964"/>
          </a:xfrm>
          <a:prstGeom prst="hexagon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Новая папка (4)\cvetnye-plyajy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4487441" cy="561451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620688"/>
            <a:ext cx="3466728" cy="70609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Задачи</a:t>
            </a:r>
            <a:endParaRPr lang="ru-RU" sz="4800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20072" y="1556792"/>
            <a:ext cx="3923928" cy="4661710"/>
          </a:xfrm>
        </p:spPr>
        <p:txBody>
          <a:bodyPr>
            <a:noAutofit/>
          </a:bodyPr>
          <a:lstStyle/>
          <a:p>
            <a:pPr marL="0" algn="ctr">
              <a:spcBef>
                <a:spcPts val="0"/>
              </a:spcBef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Рассказать о пляжах с необычным песком, образованных в результате вулканической деятельности и под воздействием органических факторов</a:t>
            </a:r>
          </a:p>
          <a:p>
            <a:endParaRPr lang="ru-RU" sz="3000" dirty="0"/>
          </a:p>
        </p:txBody>
      </p:sp>
      <p:pic>
        <p:nvPicPr>
          <p:cNvPr id="1026" name="Picture 2" descr="E:\Новая папка (4)\75_pli-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55817">
            <a:off x="23291" y="4929538"/>
            <a:ext cx="1991996" cy="1709288"/>
          </a:xfrm>
          <a:prstGeom prst="hexagon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Новая папка (4)\beac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232034">
            <a:off x="9488" y="4860254"/>
            <a:ext cx="1983544" cy="1795195"/>
          </a:xfrm>
          <a:prstGeom prst="hexagon">
            <a:avLst/>
          </a:prstGeom>
          <a:noFill/>
        </p:spPr>
      </p:pic>
      <p:pic>
        <p:nvPicPr>
          <p:cNvPr id="5" name="Picture 2" descr="E:\Новая папка (4)\fonstola.ru-95936.jpg"/>
          <p:cNvPicPr>
            <a:picLocks noChangeAspect="1" noChangeArrowheads="1"/>
          </p:cNvPicPr>
          <p:nvPr/>
        </p:nvPicPr>
        <p:blipFill>
          <a:blip r:embed="rId3" cstate="print"/>
          <a:srcRect l="33224"/>
          <a:stretch>
            <a:fillRect/>
          </a:stretch>
        </p:blipFill>
        <p:spPr bwMode="auto">
          <a:xfrm rot="1214890">
            <a:off x="-24228" y="4876122"/>
            <a:ext cx="2040665" cy="1777964"/>
          </a:xfrm>
          <a:prstGeom prst="hexagon">
            <a:avLst/>
          </a:prstGeom>
          <a:noFill/>
        </p:spPr>
      </p:pic>
      <p:graphicFrame>
        <p:nvGraphicFramePr>
          <p:cNvPr id="12" name="Схема 11"/>
          <p:cNvGraphicFramePr/>
          <p:nvPr/>
        </p:nvGraphicFramePr>
        <p:xfrm>
          <a:off x="467544" y="116632"/>
          <a:ext cx="8424936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988840"/>
            <a:ext cx="7920880" cy="1143000"/>
          </a:xfrm>
        </p:spPr>
        <p:txBody>
          <a:bodyPr/>
          <a:lstStyle/>
          <a:p>
            <a:r>
              <a:rPr lang="ru-RU" dirty="0" smtClean="0"/>
              <a:t>Источники литературы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Структура </a:t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 содержание реферата</a:t>
            </a:r>
            <a:endParaRPr lang="ru-RU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9064" y="1412776"/>
            <a:ext cx="8424936" cy="4572032"/>
          </a:xfrm>
        </p:spPr>
        <p:txBody>
          <a:bodyPr>
            <a:noAutofit/>
          </a:bodyPr>
          <a:lstStyle/>
          <a:p>
            <a:pPr marL="0">
              <a:spcBef>
                <a:spcPts val="0"/>
              </a:spcBef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Введение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Глава I. Что такое песок. Виды, характеристики и применение песка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Глава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smtClean="0"/>
              <a:t>Разнообразие пляжных песков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2.1. Песок, образованный в результате вулканической деятельности</a:t>
            </a:r>
          </a:p>
          <a:p>
            <a:pPr marL="0">
              <a:spcBef>
                <a:spcPts val="0"/>
              </a:spcBef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2.2. Пляжи, которые обязаны своим происхождением 	органическим факторам</a:t>
            </a:r>
          </a:p>
          <a:p>
            <a:pPr marL="0">
              <a:spcBef>
                <a:spcPts val="0"/>
              </a:spcBef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	Заключение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	Литература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/>
          </a:p>
        </p:txBody>
      </p:sp>
      <p:pic>
        <p:nvPicPr>
          <p:cNvPr id="4" name="Picture 2" descr="E:\Новая папка (4)\fonstola.ru-95936.jpg"/>
          <p:cNvPicPr>
            <a:picLocks noChangeAspect="1" noChangeArrowheads="1"/>
          </p:cNvPicPr>
          <p:nvPr/>
        </p:nvPicPr>
        <p:blipFill>
          <a:blip r:embed="rId2" cstate="print"/>
          <a:srcRect l="33224"/>
          <a:stretch>
            <a:fillRect/>
          </a:stretch>
        </p:blipFill>
        <p:spPr bwMode="auto">
          <a:xfrm rot="1214890">
            <a:off x="-24228" y="4876122"/>
            <a:ext cx="2040665" cy="1777964"/>
          </a:xfrm>
          <a:prstGeom prst="hexagon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E:\Новая папка (4)\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8492162" cy="4104456"/>
          </a:xfrm>
          <a:prstGeom prst="rect">
            <a:avLst/>
          </a:prstGeom>
          <a:noFill/>
        </p:spPr>
      </p:pic>
      <p:sp>
        <p:nvSpPr>
          <p:cNvPr id="12" name="Шестиугольник 11"/>
          <p:cNvSpPr/>
          <p:nvPr/>
        </p:nvSpPr>
        <p:spPr>
          <a:xfrm rot="1176714">
            <a:off x="-70919" y="4819174"/>
            <a:ext cx="2193865" cy="1913289"/>
          </a:xfrm>
          <a:prstGeom prst="hexagon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«Песок - измельченный, перетертый природою камень, мелкие каменные зёрна», - </a:t>
            </a:r>
            <a:r>
              <a:rPr lang="ru-RU" sz="2400" i="1" dirty="0" smtClean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В.И.Даль</a:t>
            </a:r>
            <a:endParaRPr lang="ru-RU" sz="2400" i="1" dirty="0">
              <a:solidFill>
                <a:schemeClr val="bg1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2" descr="E:\Новая папка (4)\fonstola.ru-95936.jpg"/>
          <p:cNvPicPr>
            <a:picLocks noChangeAspect="1" noChangeArrowheads="1"/>
          </p:cNvPicPr>
          <p:nvPr/>
        </p:nvPicPr>
        <p:blipFill>
          <a:blip r:embed="rId3" cstate="print"/>
          <a:srcRect l="33224"/>
          <a:stretch>
            <a:fillRect/>
          </a:stretch>
        </p:blipFill>
        <p:spPr bwMode="auto">
          <a:xfrm rot="1214890">
            <a:off x="-24228" y="4876122"/>
            <a:ext cx="2040665" cy="1777964"/>
          </a:xfrm>
          <a:prstGeom prst="hexagon">
            <a:avLst/>
          </a:prstGeom>
          <a:noFill/>
        </p:spPr>
      </p:pic>
      <p:pic>
        <p:nvPicPr>
          <p:cNvPr id="10" name="Picture 2" descr="E:\Новая папка (4)\1371473459_3macrosand0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39642">
            <a:off x="-23615" y="4879693"/>
            <a:ext cx="2059411" cy="1756818"/>
          </a:xfrm>
          <a:prstGeom prst="hexagon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Новая папка (4)\prodaem-i-dostavlyaem-inertnye-materyaly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27518">
            <a:off x="-7010" y="4897060"/>
            <a:ext cx="2035613" cy="1763024"/>
          </a:xfrm>
          <a:prstGeom prst="hexagon">
            <a:avLst/>
          </a:prstGeom>
          <a:noFill/>
        </p:spPr>
      </p:pic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539552" y="764704"/>
          <a:ext cx="842493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kletkii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kletkii</Template>
  <TotalTime>646</TotalTime>
  <Words>201</Words>
  <Application>Microsoft Office PowerPoint</Application>
  <PresentationFormat>Экран (4:3)</PresentationFormat>
  <Paragraphs>53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kletkii</vt:lpstr>
      <vt:lpstr>цветные пески  </vt:lpstr>
      <vt:lpstr>Презентация PowerPoint</vt:lpstr>
      <vt:lpstr>Цель</vt:lpstr>
      <vt:lpstr>Задачи </vt:lpstr>
      <vt:lpstr>Задачи</vt:lpstr>
      <vt:lpstr>Источники литературы</vt:lpstr>
      <vt:lpstr>Структура  и содержание реферата</vt:lpstr>
      <vt:lpstr>«Песок - измельченный, перетертый природою камень, мелкие каменные зёрна», - В.И.Даль</vt:lpstr>
      <vt:lpstr>Презентация PowerPoint</vt:lpstr>
      <vt:lpstr>Жёлтый песок –  самый распространённый на пляжах мира</vt:lpstr>
      <vt:lpstr>Цветные пляжи мира</vt:lpstr>
      <vt:lpstr>Австралийский пляж Hyams Beach занесён  в Книгу  Рекордов Гиннеса,  как самый белоснежный пляж мира.  Свой цвет он получил благодаря кораллам,  которые со временем были перетёрты в песок </vt:lpstr>
      <vt:lpstr>Чёрный пляж Пуналу на Гавайях.  Песок этого пляжа - вулканического происхождения.  Он состоит из измельчённого базальта </vt:lpstr>
      <vt:lpstr> В Центральной Калифорнии на пляже Пфайффер  песок не просто розовый, а с фиолетовым отливом. Раскрасила его гранатовая крошка — неподалеку  от пляжа холмы, богатые этим минералом </vt:lpstr>
      <vt:lpstr>В двух местах на планете побережье окрашено  в изумрудный цвет — на пляже Папаколеа в южной части о. Гавайи и на о. Гуам. Такую окраску песку придают кристаллы минерала хризолита, входящие в состав ограждающей пляж застывшей лавы</vt:lpstr>
      <vt:lpstr>На юго-западе о. Маврикий  располагаются песчаные дюны,  состоящие из песков семи различных цветов</vt:lpstr>
      <vt:lpstr>Применение песка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555</dc:creator>
  <cp:lastModifiedBy>Ирина</cp:lastModifiedBy>
  <cp:revision>67</cp:revision>
  <dcterms:created xsi:type="dcterms:W3CDTF">2016-04-24T17:36:59Z</dcterms:created>
  <dcterms:modified xsi:type="dcterms:W3CDTF">2017-03-03T20:33:47Z</dcterms:modified>
</cp:coreProperties>
</file>