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F9554BE-48B9-4B4F-B160-A5A8823F5CCE}" type="datetimeFigureOut">
              <a:rPr lang="ru-RU" smtClean="0"/>
              <a:pPr/>
              <a:t>23.12.2016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79178D-6342-4B92-9E6E-183F279C93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43578"/>
            <a:ext cx="741521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dirty="0" smtClean="0"/>
              <a:t>Библиотека МБОУ СОШ №33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071810"/>
            <a:ext cx="3429024" cy="16430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9600" dirty="0" smtClean="0"/>
              <a:t>конец</a:t>
            </a:r>
            <a:endParaRPr lang="ru-RU" sz="9600" dirty="0"/>
          </a:p>
        </p:txBody>
      </p:sp>
      <p:pic>
        <p:nvPicPr>
          <p:cNvPr id="4" name="Рисунок 3" descr="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214554"/>
            <a:ext cx="2000232" cy="2000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Библиотека - это то место, где можно тихо почитать и отдохнуть от городской жизни.</a:t>
            </a:r>
          </a:p>
          <a:p>
            <a:pPr>
              <a:buNone/>
            </a:pPr>
            <a:r>
              <a:rPr lang="ru-RU" dirty="0" smtClean="0"/>
              <a:t>   Каждый человек проводит много времени на работе, но не каждый помнит, что такое книга.</a:t>
            </a:r>
          </a:p>
          <a:p>
            <a:pPr>
              <a:buNone/>
            </a:pPr>
            <a:r>
              <a:rPr lang="ru-RU" dirty="0" smtClean="0"/>
              <a:t>Не каждый помнит,  когда он был в последний раз там, где тишина и спокойствие. Ведь библиотека - это место, где каждый человек находит для себя то, что ему нужно и интересно.</a:t>
            </a:r>
            <a:endParaRPr lang="ru-RU" dirty="0"/>
          </a:p>
        </p:txBody>
      </p:sp>
      <p:pic>
        <p:nvPicPr>
          <p:cNvPr id="4" name="Рисунок 3" descr="znanio.ru -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428604"/>
            <a:ext cx="92392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160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6286512" cy="47148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6786578" cy="141062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 </a:t>
            </a:r>
            <a:r>
              <a:rPr lang="ru-RU" sz="3600" dirty="0" err="1" smtClean="0"/>
              <a:t>Мальчевкая</a:t>
            </a:r>
            <a:r>
              <a:rPr lang="ru-RU" sz="3600" dirty="0" smtClean="0"/>
              <a:t> Татьяна Михайловна-библиотекарь нашей школы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777240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Татьяна Михайловна работает в нашей школе уже 13 лет ,а кажется, что всю жизнь. Почти вся библиотека это её заслуга. Она знает каждую книгу!</a:t>
            </a:r>
            <a:endParaRPr lang="ru-RU" dirty="0"/>
          </a:p>
        </p:txBody>
      </p:sp>
      <p:pic>
        <p:nvPicPr>
          <p:cNvPr id="4" name="Рисунок 3" descr="P1160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3116"/>
            <a:ext cx="4286280" cy="4548748"/>
          </a:xfrm>
          <a:prstGeom prst="rect">
            <a:avLst/>
          </a:prstGeom>
        </p:spPr>
      </p:pic>
      <p:pic>
        <p:nvPicPr>
          <p:cNvPr id="6" name="Picture 2" descr="Dsc007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2677715" cy="2614360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6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6858048" cy="4634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143488"/>
            <a:ext cx="8501122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В нашей библиотеке 8886-учебников; 7813-художественной литературы;          120-энциклопедий.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6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5728"/>
            <a:ext cx="5572164" cy="43576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22"/>
            <a:ext cx="77724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		В библиотеке есть много детских рисунков, подаренных на память Татьяне Михайловне. Она помнит всех учеников , которые приходили к ней.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60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428604"/>
            <a:ext cx="5572164" cy="41433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72008"/>
            <a:ext cx="7772400" cy="21431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Татьяна Михайловна замечательный, позитивный и веселый человек. Она помнит всех детей, которые учились в нашей школе.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60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381499" cy="3571876"/>
          </a:xfrm>
        </p:spPr>
      </p:pic>
      <p:pic>
        <p:nvPicPr>
          <p:cNvPr id="5" name="Рисунок 4" descr="P116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00372"/>
            <a:ext cx="4643439" cy="3857628"/>
          </a:xfrm>
          <a:prstGeom prst="rect">
            <a:avLst/>
          </a:prstGeom>
        </p:spPr>
      </p:pic>
      <p:pic>
        <p:nvPicPr>
          <p:cNvPr id="7" name="Рисунок 6" descr="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1485900" cy="2638425"/>
          </a:xfrm>
          <a:prstGeom prst="rect">
            <a:avLst/>
          </a:prstGeom>
        </p:spPr>
      </p:pic>
      <p:pic>
        <p:nvPicPr>
          <p:cNvPr id="8" name="Рисунок 7" descr="1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857496"/>
            <a:ext cx="1047750" cy="85725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0" y="4357694"/>
            <a:ext cx="4286280" cy="22883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Дети очень любят её, потому что она относится с добром ко всем.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160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4857752" cy="364331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071942"/>
            <a:ext cx="7772400" cy="25741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Мы очень хотим , чтобы Татьяна Михайловна проработала ещё долгое время в нашей школе, потому что с ней очень весело и интересно общаться.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135</TotalTime>
  <Words>84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  Библиотека МБОУ СОШ №33</vt:lpstr>
      <vt:lpstr>Слайд 2</vt:lpstr>
      <vt:lpstr> Мальчевкая Татьяна Михайловна-библиотекарь нашей школы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</dc:title>
  <dc:creator>Ученик</dc:creator>
  <cp:lastModifiedBy>Ученик</cp:lastModifiedBy>
  <cp:revision>19</cp:revision>
  <dcterms:created xsi:type="dcterms:W3CDTF">2016-11-21T09:14:29Z</dcterms:created>
  <dcterms:modified xsi:type="dcterms:W3CDTF">2016-12-23T09:57:17Z</dcterms:modified>
</cp:coreProperties>
</file>