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5" name="Рисунок 4" descr="P1230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3752" y="3758184"/>
            <a:ext cx="4133088" cy="3099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2302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1560" y="484632"/>
            <a:ext cx="4145280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23026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37160" y="3635286"/>
            <a:ext cx="4315968" cy="255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325880" y="512064"/>
            <a:ext cx="4091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5"/>
                </a:solidFill>
                <a:latin typeface="Monotype Corsiva" pitchFamily="66" charset="0"/>
              </a:rPr>
              <a:t>НАШ  НОВЫЙ  ГОД</a:t>
            </a:r>
            <a:endParaRPr lang="ru-RU" sz="3600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8256" y="1289304"/>
            <a:ext cx="288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Это мы на школьной 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новогодней ёлке – вместе с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Дедом Морозом и героями 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чудесной сказки, в которой 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мы побывали! 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Было интересно, весело, 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замечательно!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048" y="6211669"/>
            <a:ext cx="391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Мы на фоне нашего «новогоднего окна»</a:t>
            </a: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9" name="Рисунок 8" descr="P12304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20146" y="987552"/>
            <a:ext cx="3823854" cy="252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P123048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38926" y="3776473"/>
            <a:ext cx="3913050" cy="308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P123048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4098872"/>
            <a:ext cx="4904503" cy="264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627632" y="448056"/>
            <a:ext cx="38496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На нашем огоньке мы разделились 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на три команды: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Ёлочки, Снежинки </a:t>
            </a:r>
            <a:r>
              <a:rPr lang="ru-RU" sz="2000" smtClean="0">
                <a:solidFill>
                  <a:schemeClr val="accent5"/>
                </a:solidFill>
                <a:latin typeface="Monotype Corsiva" pitchFamily="66" charset="0"/>
              </a:rPr>
              <a:t>и </a:t>
            </a:r>
            <a:r>
              <a:rPr lang="ru-RU" sz="2000" smtClean="0">
                <a:solidFill>
                  <a:schemeClr val="accent5"/>
                </a:solidFill>
                <a:latin typeface="Monotype Corsiva" pitchFamily="66" charset="0"/>
              </a:rPr>
              <a:t>Звёздочки. </a:t>
            </a:r>
            <a:endParaRPr lang="ru-RU" sz="2000" dirty="0" smtClean="0">
              <a:solidFill>
                <a:schemeClr val="accent5"/>
              </a:solidFill>
              <a:latin typeface="Monotype Corsiva" pitchFamily="66" charset="0"/>
            </a:endParaRP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Наши подарки спрятали злые 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волшебники. И чтобы их получить, мы должны были пройти испытания . 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Мы разгадывали  загадки, пели новогодние песни и задорные частушки, составляли из букв слова. Задания оказались сложными, но мы с ними справились!</a:t>
            </a:r>
          </a:p>
          <a:p>
            <a:endParaRPr lang="ru-RU" sz="2000" dirty="0" smtClean="0">
              <a:solidFill>
                <a:schemeClr val="accent5"/>
              </a:solidFill>
              <a:latin typeface="Monotype Corsiva" pitchFamily="66" charset="0"/>
            </a:endParaRPr>
          </a:p>
          <a:p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2225" y="832104"/>
            <a:ext cx="352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accent5"/>
              </a:solidFill>
              <a:latin typeface="Monotype Corsiva" pitchFamily="66" charset="0"/>
            </a:endParaRPr>
          </a:p>
          <a:p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7" name="Рисунок 6" descr="P12305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3735" y="566100"/>
            <a:ext cx="4591675" cy="2908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230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6696" y="566928"/>
            <a:ext cx="4181856" cy="313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123051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56782" y="3819814"/>
            <a:ext cx="4368346" cy="2754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856234" y="3785616"/>
            <a:ext cx="28969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Одним из самых весёлых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 оказался конкурс «Самый 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меткий». Нужно  было 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снежком попасть в корзину.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Было нелегко, 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но все очень старались!</a:t>
            </a: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2225" y="832104"/>
            <a:ext cx="352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accent5"/>
              </a:solidFill>
              <a:latin typeface="Monotype Corsiva" pitchFamily="66" charset="0"/>
            </a:endParaRPr>
          </a:p>
          <a:p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4" name="Рисунок 3" descr="P12305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7198" y="356616"/>
            <a:ext cx="2789058" cy="2359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230528.JPG"/>
          <p:cNvPicPr>
            <a:picLocks noChangeAspect="1"/>
          </p:cNvPicPr>
          <p:nvPr/>
        </p:nvPicPr>
        <p:blipFill>
          <a:blip r:embed="rId4" cstate="print"/>
          <a:srcRect l="23900" r="19700" b="20800"/>
          <a:stretch>
            <a:fillRect/>
          </a:stretch>
        </p:blipFill>
        <p:spPr>
          <a:xfrm>
            <a:off x="5309338" y="4197096"/>
            <a:ext cx="2422329" cy="2551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230569.JPG"/>
          <p:cNvPicPr>
            <a:picLocks noChangeAspect="1"/>
          </p:cNvPicPr>
          <p:nvPr/>
        </p:nvPicPr>
        <p:blipFill>
          <a:blip r:embed="rId5" cstate="print"/>
          <a:srcRect t="20933"/>
          <a:stretch>
            <a:fillRect/>
          </a:stretch>
        </p:blipFill>
        <p:spPr>
          <a:xfrm>
            <a:off x="168724" y="4041648"/>
            <a:ext cx="5134826" cy="304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23052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077457" y="2664615"/>
            <a:ext cx="2066543" cy="262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837944" y="877824"/>
            <a:ext cx="45902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А самым смешным оказался конкурс 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«Нарисуй снеговика». Только рисовать 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его надо было … с закрытыми глазами!!!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Мы очень веселились, когда рассматривали своих снеговиков!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Мы выполнили все задания и получили долгожданные новогодние подарки.</a:t>
            </a:r>
          </a:p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Большое спасибо нашим родителям за сладкий стол, который они нам организовали!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6872" y="6488668"/>
            <a:ext cx="2073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/>
                </a:solidFill>
                <a:latin typeface="Monotype Corsiva" pitchFamily="66" charset="0"/>
              </a:rPr>
              <a:t>Ученики 2 В класса</a:t>
            </a: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181</Words>
  <Application>Microsoft Office PowerPoint</Application>
  <PresentationFormat>Экран (4:3)</PresentationFormat>
  <Paragraphs>34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Лена</cp:lastModifiedBy>
  <cp:revision>15</cp:revision>
  <dcterms:created xsi:type="dcterms:W3CDTF">2013-11-19T05:52:05Z</dcterms:created>
  <dcterms:modified xsi:type="dcterms:W3CDTF">2017-01-09T15:17:04Z</dcterms:modified>
</cp:coreProperties>
</file>