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3" r:id="rId2"/>
    <p:sldId id="256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8" r:id="rId11"/>
    <p:sldId id="305" r:id="rId12"/>
    <p:sldId id="304" r:id="rId13"/>
    <p:sldId id="269" r:id="rId14"/>
    <p:sldId id="271" r:id="rId15"/>
    <p:sldId id="272" r:id="rId16"/>
    <p:sldId id="273" r:id="rId17"/>
    <p:sldId id="274" r:id="rId18"/>
    <p:sldId id="275" r:id="rId19"/>
    <p:sldId id="277" r:id="rId20"/>
    <p:sldId id="278" r:id="rId21"/>
    <p:sldId id="279" r:id="rId22"/>
    <p:sldId id="309" r:id="rId23"/>
    <p:sldId id="281" r:id="rId24"/>
    <p:sldId id="283" r:id="rId25"/>
    <p:sldId id="284" r:id="rId26"/>
    <p:sldId id="306" r:id="rId27"/>
    <p:sldId id="288" r:id="rId28"/>
    <p:sldId id="292" r:id="rId29"/>
    <p:sldId id="291" r:id="rId30"/>
    <p:sldId id="290" r:id="rId31"/>
    <p:sldId id="293" r:id="rId32"/>
    <p:sldId id="294" r:id="rId33"/>
    <p:sldId id="295" r:id="rId34"/>
    <p:sldId id="296" r:id="rId35"/>
    <p:sldId id="298" r:id="rId36"/>
    <p:sldId id="299" r:id="rId37"/>
    <p:sldId id="301" r:id="rId38"/>
    <p:sldId id="310" r:id="rId39"/>
    <p:sldId id="311" r:id="rId40"/>
    <p:sldId id="307" r:id="rId4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071" autoAdjust="0"/>
  </p:normalViewPr>
  <p:slideViewPr>
    <p:cSldViewPr>
      <p:cViewPr varScale="1">
        <p:scale>
          <a:sx n="52" d="100"/>
          <a:sy n="52" d="100"/>
        </p:scale>
        <p:origin x="-142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536A3-1006-4F47-8B64-E6D964E06661}" type="datetimeFigureOut">
              <a:rPr lang="ru-RU" smtClean="0"/>
              <a:t>14.12.2016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61D40-F721-4FD4-B8EC-02B6D760C9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8674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536A3-1006-4F47-8B64-E6D964E06661}" type="datetimeFigureOut">
              <a:rPr lang="ru-RU" smtClean="0"/>
              <a:t>14.12.2016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61D40-F721-4FD4-B8EC-02B6D760C9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7383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536A3-1006-4F47-8B64-E6D964E06661}" type="datetimeFigureOut">
              <a:rPr lang="ru-RU" smtClean="0"/>
              <a:t>14.12.2016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61D40-F721-4FD4-B8EC-02B6D760C9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3481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536A3-1006-4F47-8B64-E6D964E06661}" type="datetimeFigureOut">
              <a:rPr lang="ru-RU" smtClean="0"/>
              <a:t>14.12.2016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61D40-F721-4FD4-B8EC-02B6D760C9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435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536A3-1006-4F47-8B64-E6D964E06661}" type="datetimeFigureOut">
              <a:rPr lang="ru-RU" smtClean="0"/>
              <a:t>14.12.2016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61D40-F721-4FD4-B8EC-02B6D760C9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6633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536A3-1006-4F47-8B64-E6D964E06661}" type="datetimeFigureOut">
              <a:rPr lang="ru-RU" smtClean="0"/>
              <a:t>14.12.2016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61D40-F721-4FD4-B8EC-02B6D760C9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0274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536A3-1006-4F47-8B64-E6D964E06661}" type="datetimeFigureOut">
              <a:rPr lang="ru-RU" smtClean="0"/>
              <a:t>14.12.2016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61D40-F721-4FD4-B8EC-02B6D760C9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6003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536A3-1006-4F47-8B64-E6D964E06661}" type="datetimeFigureOut">
              <a:rPr lang="ru-RU" smtClean="0"/>
              <a:t>14.12.2016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61D40-F721-4FD4-B8EC-02B6D760C9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6175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536A3-1006-4F47-8B64-E6D964E06661}" type="datetimeFigureOut">
              <a:rPr lang="ru-RU" smtClean="0"/>
              <a:t>14.12.2016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61D40-F721-4FD4-B8EC-02B6D760C9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8646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536A3-1006-4F47-8B64-E6D964E06661}" type="datetimeFigureOut">
              <a:rPr lang="ru-RU" smtClean="0"/>
              <a:t>14.12.2016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61D40-F721-4FD4-B8EC-02B6D760C9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4742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536A3-1006-4F47-8B64-E6D964E06661}" type="datetimeFigureOut">
              <a:rPr lang="ru-RU" smtClean="0"/>
              <a:t>14.12.2016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61D40-F721-4FD4-B8EC-02B6D760C9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8952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D536A3-1006-4F47-8B64-E6D964E06661}" type="datetimeFigureOut">
              <a:rPr lang="ru-RU" smtClean="0"/>
              <a:t>14.12.2016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61D40-F721-4FD4-B8EC-02B6D760C9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7476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Посвящается дню освобождения города Калинина.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лексей\Desktop\16 ДЕКАБРЯ\ttver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9144000" cy="5445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0238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split orient="vert"/>
      </p:transition>
    </mc:Choice>
    <mc:Fallback xmlns="">
      <p:transition spd="slow" advClick="0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Алексей\Desktop\16 ДЕКАБРЯ\tver_mosty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8352928" cy="5937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9741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Алексей\Desktop\16 ДЕКАБРЯ\8904528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72" y="116633"/>
            <a:ext cx="8964488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5919503"/>
      </p:ext>
    </p:extLst>
  </p:cSld>
  <p:clrMapOvr>
    <a:masterClrMapping/>
  </p:clrMapOvr>
  <p:transition spd="slow" advClick="0" advTm="3000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Алексей\Desktop\16 ДЕКАБРЯ\jaowuat8r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712968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0380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Алексей\Desktop\16 ДЕКАБРЯ\4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8352928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4821840"/>
      </p:ext>
    </p:extLst>
  </p:cSld>
  <p:clrMapOvr>
    <a:masterClrMapping/>
  </p:clrMapOvr>
  <p:transition spd="slow" advClick="0" advTm="3000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Users\Алексей\Desktop\16 ДЕКАБРЯ\5676_orig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280920" cy="5865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4060880"/>
      </p:ext>
    </p:extLst>
  </p:cSld>
  <p:clrMapOvr>
    <a:masterClrMapping/>
  </p:clrMapOvr>
  <p:transition spd="slow" advClick="0" advTm="4000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C:\Users\Алексей\Desktop\16 ДЕКАБРЯ\005-Церковь-Михаила-Тверского-Вид-С-Моста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8280920" cy="5937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2996824"/>
      </p:ext>
    </p:extLst>
  </p:cSld>
  <p:clrMapOvr>
    <a:masterClrMapping/>
  </p:clrMapOvr>
  <p:transition spd="slow" advClick="0" advTm="4000"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C:\Users\Алексей\Desktop\16 ДЕКАБРЯ\0_b837f_b5e2399b_XXXL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280920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4397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3000">
        <p14:reveal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C:\Users\Алексей\Desktop\16 ДЕКАБРЯ\7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208912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0745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split orient="vert"/>
      </p:transition>
    </mc:Choice>
    <mc:Fallback xmlns="">
      <p:transition spd="slow" advClick="0" advTm="2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C:\Users\Алексей\Desktop\16 ДЕКАБРЯ\459118_7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1"/>
            <a:ext cx="8352927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0448500"/>
      </p:ext>
    </p:extLst>
  </p:cSld>
  <p:clrMapOvr>
    <a:masterClrMapping/>
  </p:clrMapOvr>
  <p:transition spd="slow" advClick="0" advTm="2000"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C:\Users\Алексей\Desktop\16 ДЕКАБРЯ\img_news_266986_id70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424936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950791"/>
      </p:ext>
    </p:extLst>
  </p:cSld>
  <p:clrMapOvr>
    <a:masterClrMapping/>
  </p:clrMapOvr>
  <p:transition spd="slow" advClick="0" advTm="2000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 descr="C:\Users\Алексей\Desktop\16 ДЕКАБРЯ\8917-002_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95563" y="-1333500"/>
            <a:ext cx="14335126" cy="952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8069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C:\Users\Алексей\Desktop\16 ДЕКАБРЯ\42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260648"/>
            <a:ext cx="8280920" cy="5865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537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split orient="vert"/>
      </p:transition>
    </mc:Choice>
    <mc:Fallback xmlns="">
      <p:transition spd="slow" advClick="0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C:\Users\Алексей\Desktop\16 ДЕКАБРЯ\5581433_larg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280920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8006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5000">
        <p14:reveal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лексей\Desktop\16 ДЕКАБРЯ\pjTAu4ewkl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15" y="188640"/>
            <a:ext cx="8818910" cy="6568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15298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6000">
        <p:split orient="vert"/>
      </p:transition>
    </mc:Choice>
    <mc:Fallback>
      <p:transition spd="slow" advClick="0" advTm="6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C:\Users\Алексей\Desktop\16 ДЕКАБРЯ\2152293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496943" cy="5865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5971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split orient="vert"/>
      </p:transition>
    </mc:Choice>
    <mc:Fallback xmlns="">
      <p:transition spd="slow" advClick="0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C:\Users\Алексей\Desktop\16 ДЕКАБРЯ\5198870_larg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280920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9221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2000">
        <p14:reveal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C:\Users\Алексей\Desktop\16 ДЕКАБРЯ\02765_20060920_20132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280919" cy="5865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9224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split orient="vert"/>
      </p:transition>
    </mc:Choice>
    <mc:Fallback>
      <p:transition spd="slow" advClick="0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Алексей\Desktop\16 ДЕКАБРЯ\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424936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2454269"/>
      </p:ext>
    </p:extLst>
  </p:cSld>
  <p:clrMapOvr>
    <a:masterClrMapping/>
  </p:clrMapOvr>
  <p:transition spd="slow" advClick="0" advTm="5000">
    <p:push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0" name="Picture 2" descr="C:\Users\Алексей\Desktop\16 ДЕКАБРЯ\e1d0f52s-96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280919" cy="5865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9681109"/>
      </p:ext>
    </p:extLst>
  </p:cSld>
  <p:clrMapOvr>
    <a:masterClrMapping/>
  </p:clrMapOvr>
  <p:transition spd="slow" advClick="0" advTm="5000">
    <p:randomBar dir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6866" name="Picture 2" descr="C:\Users\Алексей\Desktop\16 ДЕКАБРЯ\Osvobozhdenie-Kalini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280919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38603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5842" name="Picture 2" descr="C:\Users\Алексей\Desktop\16 ДЕКАБРЯ\i (1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188640"/>
            <a:ext cx="8280920" cy="5976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2928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2000">
        <p14:reveal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Алексей\Desktop\16 ДЕКАБРЯ\5000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280920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1030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split orient="vert"/>
      </p:transition>
    </mc:Choice>
    <mc:Fallback xmlns="">
      <p:transition spd="slow" advClick="0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4818" name="Picture 2" descr="C:\Users\Алексей\Desktop\16 ДЕКАБРЯ\fs978x654px-5f7bcd8e5162d8b9602e4c3453fd192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260648"/>
            <a:ext cx="8280920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86786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2000">
        <p14:reveal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7890" name="Picture 2" descr="C:\Users\Алексей\Desktop\16 ДЕКАБРЯ\slider3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280919" cy="5865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7072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split orient="vert"/>
      </p:transition>
    </mc:Choice>
    <mc:Fallback xmlns="">
      <p:transition spd="slow" advClick="0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8914" name="Picture 2" descr="C:\Users\Алексей\Desktop\16 ДЕКАБРЯ\Teplokhodnaya-progulk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8280920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5392864"/>
      </p:ext>
    </p:extLst>
  </p:cSld>
  <p:clrMapOvr>
    <a:masterClrMapping/>
  </p:clrMapOvr>
  <p:transition spd="slow" advClick="0" advTm="4000">
    <p:randomBar dir="vert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9938" name="Picture 2" descr="C:\Users\Алексей\Desktop\16 ДЕКАБРЯ\i (6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8"/>
            <a:ext cx="8208912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912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4000">
        <p14:reveal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62" name="Picture 2" descr="C:\Users\Алексей\Desktop\16 ДЕКАБРЯ\i (3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424936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6341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4000">
        <p14:reveal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3010" name="Picture 2" descr="C:\Users\Алексей\Desktop\16 ДЕКАБРЯ\12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280919" cy="5793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3769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5000">
        <p14:reveal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4034" name="Picture 2" descr="C:\Users\Алексей\Desktop\16 ДЕКАБРЯ\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208911" cy="5865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8517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5000">
        <p14:reveal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6082" name="Picture 2" descr="C:\Users\Алексей\Desktop\16 ДЕКАБРЯ\i (10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208912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3890996"/>
      </p:ext>
    </p:extLst>
  </p:cSld>
  <p:clrMapOvr>
    <a:masterClrMapping/>
  </p:clrMapOvr>
  <p:transition spd="slow" advClick="0" advTm="4000">
    <p:randomBar dir="vert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Алексей\Desktop\16 ДЕКАБРЯ\с высоты  (19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8261176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889050"/>
      </p:ext>
    </p:extLst>
  </p:cSld>
  <p:clrMapOvr>
    <a:masterClrMapping/>
  </p:clrMapOvr>
  <p:transition spd="slow" advClick="0" advTm="2000">
    <p:wip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Алексей\Desktop\16 ДЕКАБРЯ\Yz0Ey5Z2hM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640960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8031110"/>
      </p:ext>
    </p:extLst>
  </p:cSld>
  <p:clrMapOvr>
    <a:masterClrMapping/>
  </p:clrMapOvr>
  <p:transition spd="slow" advClick="0" advTm="2000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Алексей\Desktop\16 ДЕКАБРЯ\8932894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60648"/>
            <a:ext cx="8229600" cy="6336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738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split orient="vert"/>
      </p:transition>
    </mc:Choice>
    <mc:Fallback xmlns="">
      <p:transition spd="slow" advClick="0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mtClean="0"/>
              <a:t>СПАСИБО ДОРОГИМ ВЕТЕРАНАМ ЗА НАШ ЛЮБИМЫЙ ГОРОД ТВЕРЬ.</a:t>
            </a:r>
            <a:endParaRPr lang="ru-RU" dirty="0"/>
          </a:p>
        </p:txBody>
      </p:sp>
      <p:sp>
        <p:nvSpPr>
          <p:cNvPr id="11" name="Объект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Алексей\Desktop\16 ДЕКАБРЯ\i (8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8280920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09742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Алексей\Desktop\16 ДЕКАБРЯ\Fontan-na-Retchnom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280920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0792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split orient="vert"/>
      </p:transition>
    </mc:Choice>
    <mc:Fallback xmlns="">
      <p:transition spd="slow" advClick="0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Алексей\Desktop\16 ДЕКАБРЯ\image009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8496944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8475422"/>
      </p:ext>
    </p:extLst>
  </p:cSld>
  <p:clrMapOvr>
    <a:masterClrMapping/>
  </p:clrMapOvr>
  <p:transition spd="slow" advClick="0" advTm="3000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Алексей\Desktop\16 ДЕКАБРЯ\tver_mosty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496944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2034753"/>
      </p:ext>
    </p:extLst>
  </p:cSld>
  <p:clrMapOvr>
    <a:masterClrMapping/>
  </p:clrMapOvr>
  <p:transition spd="slow" advClick="0" advTm="3000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Алексей\Desktop\16 ДЕКАБРЯ\Волга в Твери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352928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5059265"/>
      </p:ext>
    </p:extLst>
  </p:cSld>
  <p:clrMapOvr>
    <a:masterClrMapping/>
  </p:clrMapOvr>
  <p:transition spd="slow" advClick="0" advTm="4000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Алексей\Desktop\16 ДЕКАБРЯ\IMG_031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332656"/>
            <a:ext cx="8280920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9731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5000">
        <p14:reveal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383</TotalTime>
  <Words>15</Words>
  <Application>Microsoft Office PowerPoint</Application>
  <PresentationFormat>Экран (4:3)</PresentationFormat>
  <Paragraphs>2</Paragraphs>
  <Slides>40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Тема Office</vt:lpstr>
      <vt:lpstr>Посвящается дню освобождения города Калинина.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ДОРОГИМ ВЕТЕРАНАМ ЗА НАШ ЛЮБИМЫЙ ГОРОД ТВЕРЬ.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Алексей</dc:creator>
  <cp:lastModifiedBy>Алексей</cp:lastModifiedBy>
  <cp:revision>30</cp:revision>
  <dcterms:created xsi:type="dcterms:W3CDTF">2016-12-11T14:55:52Z</dcterms:created>
  <dcterms:modified xsi:type="dcterms:W3CDTF">2016-12-14T06:02:49Z</dcterms:modified>
</cp:coreProperties>
</file>