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D75C9-E927-45C3-B1C6-4B0BD7003197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A181-D380-4EE6-AD4B-9AE53981E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9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A181-D380-4EE6-AD4B-9AE53981EC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1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A181-D380-4EE6-AD4B-9AE53981EC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A181-D380-4EE6-AD4B-9AE53981EC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1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3A181-D380-4EE6-AD4B-9AE53981EC3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8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00808"/>
            <a:ext cx="6534472" cy="289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Площадь Победы.</a:t>
            </a:r>
          </a:p>
          <a:p>
            <a:pPr algn="r"/>
            <a:endParaRPr lang="ru-RU" sz="2800" dirty="0"/>
          </a:p>
          <a:p>
            <a:pPr algn="ctr"/>
            <a:r>
              <a:rPr lang="ru-RU" sz="3600" b="1" dirty="0" err="1"/>
              <a:t>Квест</a:t>
            </a:r>
            <a:r>
              <a:rPr lang="ru-RU" sz="3600" b="1" dirty="0"/>
              <a:t>-игра</a:t>
            </a:r>
          </a:p>
          <a:p>
            <a:pPr algn="ctr"/>
            <a:endParaRPr lang="ru-RU" sz="2800" dirty="0"/>
          </a:p>
          <a:p>
            <a:pPr algn="r"/>
            <a:r>
              <a:rPr lang="ru-RU" sz="5400" b="1" i="1" dirty="0"/>
              <a:t>«Москва за нами»</a:t>
            </a:r>
          </a:p>
        </p:txBody>
      </p:sp>
      <p:pic>
        <p:nvPicPr>
          <p:cNvPr id="4" name="Picture 2" descr="http://mw2.google.com/mw-panoramio/photos/small/54899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" y="3717032"/>
            <a:ext cx="2414443" cy="3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3" y="0"/>
            <a:ext cx="410445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89" y="0"/>
            <a:ext cx="4464496" cy="296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114PHOTO\IMG_00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8788"/>
            <a:ext cx="4608512" cy="31624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397" y="3861048"/>
            <a:ext cx="368991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Девочки нашей команды ни в чем не уступали мальчишкам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9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428492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65" y="908720"/>
            <a:ext cx="3649345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4077072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Тест на внимательность: нужно было запомнить расположение предметов на четырёх разноцветных полях, </a:t>
            </a:r>
            <a:r>
              <a:rPr lang="ru-RU" sz="2400" dirty="0" smtClean="0"/>
              <a:t>затем команда отворачивалась, предметы </a:t>
            </a:r>
            <a:r>
              <a:rPr lang="ru-RU" sz="2400" dirty="0"/>
              <a:t>снимались, а затем </a:t>
            </a:r>
            <a:r>
              <a:rPr lang="ru-RU" sz="2400" dirty="0" smtClean="0"/>
              <a:t> нужно было правильно </a:t>
            </a:r>
            <a:r>
              <a:rPr lang="ru-RU" sz="2400" dirty="0"/>
              <a:t>их расположить. </a:t>
            </a:r>
          </a:p>
        </p:txBody>
      </p:sp>
    </p:spTree>
    <p:extLst>
      <p:ext uri="{BB962C8B-B14F-4D97-AF65-F5344CB8AC3E}">
        <p14:creationId xmlns:p14="http://schemas.microsoft.com/office/powerpoint/2010/main" val="42724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902"/>
            <a:ext cx="424847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634"/>
            <a:ext cx="4215888" cy="306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114PHOTO\IMG_00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9" y="3186826"/>
            <a:ext cx="4248472" cy="284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J:\114PHOTO\IMG_003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86827"/>
            <a:ext cx="4215888" cy="2848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3796" y="3163113"/>
            <a:ext cx="875239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Этот конкурс можно смело назвать «Бурлаки на Волге»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25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367240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92340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114PHOTO\IMG_00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27" y="3291392"/>
            <a:ext cx="3952139" cy="27453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3284222"/>
            <a:ext cx="439248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 этом конкурсе главным было не уронить мяч. К сожалению три штрафных очка команда заработала.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76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1" y="116632"/>
            <a:ext cx="4219407" cy="295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38" y="116632"/>
            <a:ext cx="403731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114PHOTO\IMG_00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35" y="3068960"/>
            <a:ext cx="3600400" cy="2675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431" y="3090110"/>
            <a:ext cx="431019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это знакомые всем «Кочки», игрок должен был пройти по кочкам взять один предмет и вернуться к команде.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16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9" y="102587"/>
            <a:ext cx="3879717" cy="264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4915"/>
            <a:ext cx="4543658" cy="29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114PHOTO\IMG_00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5" y="2822777"/>
            <a:ext cx="4655031" cy="32574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04048" y="3284984"/>
            <a:ext cx="374441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Используя огромный рукав ребятам  нужно было составить слово «Победа». С этой задачей они прекрасно справились!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55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576064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3861048"/>
            <a:ext cx="8679121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вот и долгожданное подведение итогов </a:t>
            </a:r>
            <a:r>
              <a:rPr lang="ru-RU" sz="2800" dirty="0" err="1" smtClean="0"/>
              <a:t>квест</a:t>
            </a:r>
            <a:r>
              <a:rPr lang="ru-RU" sz="2800" dirty="0" smtClean="0"/>
              <a:t>-игры. Наша команда набрало 90 баллов из 100 возможных. И пусть мы не пробились в финалисты игры, ребята получили хороший заряд бодрости и позитива, научились работать в команде.  Заслуженная грамота получена командой нашей школы.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23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114PHOTO\115___10\IMG_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" y="0"/>
            <a:ext cx="914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620688"/>
            <a:ext cx="6408712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Участие команды МОУ СОШ № 50 в марш-броске посвященном Дню воинской славы </a:t>
            </a:r>
            <a:r>
              <a:rPr lang="ru-RU" sz="3200" dirty="0" smtClean="0"/>
              <a:t>России - </a:t>
            </a:r>
            <a:r>
              <a:rPr lang="ru-RU" sz="3200" dirty="0"/>
              <a:t>Дню начала контрнаступления советских войск против немецко-фашистских войск в битве под Москвой 5 декабря 1941 года.</a:t>
            </a:r>
          </a:p>
        </p:txBody>
      </p:sp>
    </p:spTree>
    <p:extLst>
      <p:ext uri="{BB962C8B-B14F-4D97-AF65-F5344CB8AC3E}">
        <p14:creationId xmlns:p14="http://schemas.microsoft.com/office/powerpoint/2010/main" val="14469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16632"/>
            <a:ext cx="4752528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57250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52020" y="4149080"/>
            <a:ext cx="4284476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5 декабря, наша команда на площади Победы, перед началом </a:t>
            </a:r>
            <a:r>
              <a:rPr lang="ru-RU" sz="2800" b="1" dirty="0" err="1" smtClean="0"/>
              <a:t>квест-игы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78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530"/>
            <a:ext cx="3896053" cy="365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32" y="1919801"/>
            <a:ext cx="4768190" cy="3738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3788362"/>
            <a:ext cx="3299914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Обращение организаторов и почётных гостей </a:t>
            </a:r>
            <a:r>
              <a:rPr lang="ru-RU" sz="2800" b="1" dirty="0" err="1" smtClean="0"/>
              <a:t>квест</a:t>
            </a:r>
            <a:r>
              <a:rPr lang="ru-RU" sz="2800" b="1" dirty="0" smtClean="0"/>
              <a:t>-игры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32656"/>
            <a:ext cx="361606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Общее построение команд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305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44" y="186128"/>
            <a:ext cx="4717850" cy="374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8" y="1853170"/>
            <a:ext cx="4619007" cy="3448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83385" y="3972240"/>
            <a:ext cx="398851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Наша первая задача – верёвочная переправа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64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J:\114PHOTO\IMG_0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496855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114PHOTO\IMG_0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7"/>
            <a:ext cx="3154159" cy="25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39952" y="207134"/>
            <a:ext cx="446004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Знакомая всем «</a:t>
            </a:r>
            <a:r>
              <a:rPr lang="ru-RU" sz="2800" b="1" dirty="0" err="1" smtClean="0"/>
              <a:t>Тарзанка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3" name="Рисунок 2" descr="J:\114PHOTO\IMG_00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1" y="188640"/>
            <a:ext cx="3611201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4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746"/>
            <a:ext cx="4392488" cy="366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97" y="1916832"/>
            <a:ext cx="446449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19672" y="4077072"/>
            <a:ext cx="288032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Кто, как – </a:t>
            </a:r>
          </a:p>
          <a:p>
            <a:pPr algn="ctr"/>
            <a:r>
              <a:rPr lang="ru-RU" sz="2800" b="1" dirty="0" smtClean="0"/>
              <a:t>но смогли!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233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4" y="29431"/>
            <a:ext cx="407134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54" y="29431"/>
            <a:ext cx="4164040" cy="292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J:\114PHOTO\IMG_00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4" y="2977377"/>
            <a:ext cx="4071347" cy="253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J:\114PHOTO\IMG_002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89" y="2954512"/>
            <a:ext cx="4175105" cy="25095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2446104"/>
            <a:ext cx="882047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«Бабочка» - наиболее сложный элемент преодоления водной преграды.</a:t>
            </a:r>
          </a:p>
        </p:txBody>
      </p:sp>
    </p:spTree>
    <p:extLst>
      <p:ext uri="{BB962C8B-B14F-4D97-AF65-F5344CB8AC3E}">
        <p14:creationId xmlns:p14="http://schemas.microsoft.com/office/powerpoint/2010/main" val="19042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614/177588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J:\114PHOTO\IMG_0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28"/>
            <a:ext cx="410445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J:\114PHOTO\IMG_00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53" y="1916832"/>
            <a:ext cx="4173463" cy="3616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3575578"/>
            <a:ext cx="4176464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«Бабочка», всё же реально трудный элемент и без страховки никак нельзя.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70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259</Words>
  <Application>Microsoft Office PowerPoint</Application>
  <PresentationFormat>Экран (4:3)</PresentationFormat>
  <Paragraphs>26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12</cp:revision>
  <dcterms:created xsi:type="dcterms:W3CDTF">2016-12-05T17:33:49Z</dcterms:created>
  <dcterms:modified xsi:type="dcterms:W3CDTF">2016-12-06T16:57:40Z</dcterms:modified>
</cp:coreProperties>
</file>