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81" r:id="rId22"/>
    <p:sldId id="283" r:id="rId23"/>
    <p:sldId id="285" r:id="rId24"/>
    <p:sldId id="290" r:id="rId25"/>
    <p:sldId id="291" r:id="rId26"/>
    <p:sldId id="288" r:id="rId27"/>
    <p:sldId id="287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9900FF"/>
    <a:srgbClr val="FFFF00"/>
    <a:srgbClr val="FF3300"/>
    <a:srgbClr val="2A12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E82D4-4594-40D4-9328-ADDD6435E22F}" type="doc">
      <dgm:prSet loTypeId="urn:microsoft.com/office/officeart/2005/8/layout/orgChart1" loCatId="hierarchy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10CF6EE7-E01A-4C9C-B5DA-E84DC58A9BA4}" type="asst">
      <dgm:prSet phldrT="[Текст]"/>
      <dgm:spPr/>
      <dgm:t>
        <a:bodyPr/>
        <a:lstStyle/>
        <a:p>
          <a:r>
            <a:rPr lang="ru-RU" b="1" dirty="0" smtClean="0"/>
            <a:t>Цель - позитивная социализация и всестороннее развитие ребенка младенческого, раннего и дошкольного возраста в адекватных его возрасту детских видах деятельности.</a:t>
          </a:r>
          <a:endParaRPr lang="ru-RU" b="1" dirty="0"/>
        </a:p>
      </dgm:t>
    </dgm:pt>
    <dgm:pt modelId="{610792D9-1F88-4683-92C0-908BDABE796D}" type="parTrans" cxnId="{E2D59F44-890D-4DC7-A5ED-C601B866784C}">
      <dgm:prSet/>
      <dgm:spPr/>
      <dgm:t>
        <a:bodyPr/>
        <a:lstStyle/>
        <a:p>
          <a:endParaRPr lang="ru-RU"/>
        </a:p>
      </dgm:t>
    </dgm:pt>
    <dgm:pt modelId="{22969A53-6981-49C4-97E1-92C8FDB9CEFA}" type="sibTrans" cxnId="{E2D59F44-890D-4DC7-A5ED-C601B866784C}">
      <dgm:prSet/>
      <dgm:spPr/>
      <dgm:t>
        <a:bodyPr/>
        <a:lstStyle/>
        <a:p>
          <a:endParaRPr lang="ru-RU"/>
        </a:p>
      </dgm:t>
    </dgm:pt>
    <dgm:pt modelId="{09026313-68AE-46BC-B88A-7BA1E29EDE25}">
      <dgm:prSet phldrT="[Текст]"/>
      <dgm:spPr/>
      <dgm:t>
        <a:bodyPr/>
        <a:lstStyle/>
        <a:p>
          <a:r>
            <a:rPr lang="ru-RU" b="1" dirty="0" smtClean="0"/>
            <a:t>Социально-коммуникативное развитие </a:t>
          </a:r>
          <a:endParaRPr lang="ru-RU" b="1" dirty="0"/>
        </a:p>
      </dgm:t>
    </dgm:pt>
    <dgm:pt modelId="{3ECBB0E2-9F97-495D-868A-C256C8E63CAD}" type="parTrans" cxnId="{37068A1D-9B5E-488B-8C44-732A53F086E1}">
      <dgm:prSet/>
      <dgm:spPr/>
      <dgm:t>
        <a:bodyPr/>
        <a:lstStyle/>
        <a:p>
          <a:endParaRPr lang="ru-RU"/>
        </a:p>
      </dgm:t>
    </dgm:pt>
    <dgm:pt modelId="{B60924AD-A0D8-4409-9172-0CCDC1E1CDB3}" type="sibTrans" cxnId="{37068A1D-9B5E-488B-8C44-732A53F086E1}">
      <dgm:prSet/>
      <dgm:spPr/>
      <dgm:t>
        <a:bodyPr/>
        <a:lstStyle/>
        <a:p>
          <a:endParaRPr lang="ru-RU"/>
        </a:p>
      </dgm:t>
    </dgm:pt>
    <dgm:pt modelId="{32CE949C-D8CD-4A10-B19E-FFDE90C51590}">
      <dgm:prSet phldrT="[Текст]"/>
      <dgm:spPr/>
      <dgm:t>
        <a:bodyPr/>
        <a:lstStyle/>
        <a:p>
          <a:r>
            <a:rPr lang="ru-RU" b="1" dirty="0" smtClean="0"/>
            <a:t>Познавательное развитие</a:t>
          </a:r>
          <a:endParaRPr lang="ru-RU" b="1" dirty="0"/>
        </a:p>
      </dgm:t>
    </dgm:pt>
    <dgm:pt modelId="{571CC4C9-F899-45D9-B6B1-52A0968B9F2F}" type="parTrans" cxnId="{7023167E-3E73-4A69-8C3C-4BD4B8E02214}">
      <dgm:prSet/>
      <dgm:spPr/>
      <dgm:t>
        <a:bodyPr/>
        <a:lstStyle/>
        <a:p>
          <a:endParaRPr lang="ru-RU"/>
        </a:p>
      </dgm:t>
    </dgm:pt>
    <dgm:pt modelId="{CC674E56-F251-47A9-A3D5-40938149E5EF}" type="sibTrans" cxnId="{7023167E-3E73-4A69-8C3C-4BD4B8E02214}">
      <dgm:prSet/>
      <dgm:spPr/>
      <dgm:t>
        <a:bodyPr/>
        <a:lstStyle/>
        <a:p>
          <a:endParaRPr lang="ru-RU"/>
        </a:p>
      </dgm:t>
    </dgm:pt>
    <dgm:pt modelId="{3B55F859-0ECB-40EC-B2F8-14330D1BC75D}">
      <dgm:prSet phldrT="[Текст]"/>
      <dgm:spPr/>
      <dgm:t>
        <a:bodyPr/>
        <a:lstStyle/>
        <a:p>
          <a:r>
            <a:rPr lang="ru-RU" b="1" dirty="0" smtClean="0"/>
            <a:t>Речевое развитие</a:t>
          </a:r>
          <a:endParaRPr lang="ru-RU" b="1" dirty="0"/>
        </a:p>
      </dgm:t>
    </dgm:pt>
    <dgm:pt modelId="{61D554EF-0EF2-4503-928B-CD7AE462577A}" type="parTrans" cxnId="{4B08441A-C6CB-463E-AED9-26FBDDE2A14C}">
      <dgm:prSet/>
      <dgm:spPr/>
      <dgm:t>
        <a:bodyPr/>
        <a:lstStyle/>
        <a:p>
          <a:endParaRPr lang="ru-RU"/>
        </a:p>
      </dgm:t>
    </dgm:pt>
    <dgm:pt modelId="{A471137F-D601-4D23-8993-D04B80219FEE}" type="sibTrans" cxnId="{4B08441A-C6CB-463E-AED9-26FBDDE2A14C}">
      <dgm:prSet/>
      <dgm:spPr/>
      <dgm:t>
        <a:bodyPr/>
        <a:lstStyle/>
        <a:p>
          <a:endParaRPr lang="ru-RU"/>
        </a:p>
      </dgm:t>
    </dgm:pt>
    <dgm:pt modelId="{A3DDEA0E-B80C-41C1-A68E-7728E5842674}">
      <dgm:prSet phldrT="[Текст]"/>
      <dgm:spPr/>
      <dgm:t>
        <a:bodyPr/>
        <a:lstStyle/>
        <a:p>
          <a:r>
            <a:rPr lang="ru-RU" b="1" dirty="0" smtClean="0"/>
            <a:t>Физическое развитие</a:t>
          </a:r>
          <a:endParaRPr lang="ru-RU" b="1" dirty="0"/>
        </a:p>
      </dgm:t>
    </dgm:pt>
    <dgm:pt modelId="{54F3948A-6AAD-49ED-8501-DAB395F8EB41}" type="parTrans" cxnId="{724912AA-FCC4-468F-BD7E-16C009F175DB}">
      <dgm:prSet/>
      <dgm:spPr/>
      <dgm:t>
        <a:bodyPr/>
        <a:lstStyle/>
        <a:p>
          <a:endParaRPr lang="ru-RU"/>
        </a:p>
      </dgm:t>
    </dgm:pt>
    <dgm:pt modelId="{6ECF1B32-90F5-4E58-A51F-9BAE496A58CB}" type="sibTrans" cxnId="{724912AA-FCC4-468F-BD7E-16C009F175DB}">
      <dgm:prSet/>
      <dgm:spPr/>
      <dgm:t>
        <a:bodyPr/>
        <a:lstStyle/>
        <a:p>
          <a:endParaRPr lang="ru-RU"/>
        </a:p>
      </dgm:t>
    </dgm:pt>
    <dgm:pt modelId="{18411760-8368-4D4E-83FB-8AA2BF284DDD}">
      <dgm:prSet phldrT="[Текст]"/>
      <dgm:spPr/>
      <dgm:t>
        <a:bodyPr/>
        <a:lstStyle/>
        <a:p>
          <a:r>
            <a:rPr lang="ru-RU" b="1" dirty="0" smtClean="0"/>
            <a:t>Художественно-эстетическое развитие</a:t>
          </a:r>
          <a:endParaRPr lang="ru-RU" b="1" dirty="0"/>
        </a:p>
      </dgm:t>
    </dgm:pt>
    <dgm:pt modelId="{B334DE63-06A0-4F41-803F-5BB208CA39EA}" type="parTrans" cxnId="{AE0AD262-F09C-4B3B-924C-5E953A1BA377}">
      <dgm:prSet/>
      <dgm:spPr/>
      <dgm:t>
        <a:bodyPr/>
        <a:lstStyle/>
        <a:p>
          <a:endParaRPr lang="ru-RU"/>
        </a:p>
      </dgm:t>
    </dgm:pt>
    <dgm:pt modelId="{6A080C55-BC3F-495B-8991-2A531194273D}" type="sibTrans" cxnId="{AE0AD262-F09C-4B3B-924C-5E953A1BA377}">
      <dgm:prSet/>
      <dgm:spPr/>
      <dgm:t>
        <a:bodyPr/>
        <a:lstStyle/>
        <a:p>
          <a:endParaRPr lang="ru-RU"/>
        </a:p>
      </dgm:t>
    </dgm:pt>
    <dgm:pt modelId="{AD5FF6D8-A3B1-4125-827C-FB7B57BA0D04}" type="pres">
      <dgm:prSet presAssocID="{DAFE82D4-4594-40D4-9328-ADDD6435E2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4E27F2-B064-43F8-B160-8C8D612CEF63}" type="pres">
      <dgm:prSet presAssocID="{10CF6EE7-E01A-4C9C-B5DA-E84DC58A9BA4}" presName="hierRoot1" presStyleCnt="0">
        <dgm:presLayoutVars>
          <dgm:hierBranch val="init"/>
        </dgm:presLayoutVars>
      </dgm:prSet>
      <dgm:spPr/>
    </dgm:pt>
    <dgm:pt modelId="{6A5CFD9B-675E-4FC2-8186-E06189A329E2}" type="pres">
      <dgm:prSet presAssocID="{10CF6EE7-E01A-4C9C-B5DA-E84DC58A9BA4}" presName="rootComposite1" presStyleCnt="0"/>
      <dgm:spPr/>
    </dgm:pt>
    <dgm:pt modelId="{1CD8A463-2DAF-454B-B4C7-2EF00D30F538}" type="pres">
      <dgm:prSet presAssocID="{10CF6EE7-E01A-4C9C-B5DA-E84DC58A9BA4}" presName="rootText1" presStyleLbl="node0" presStyleIdx="0" presStyleCnt="1" custScaleX="442561" custScaleY="1144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9E2133-0265-4640-BA17-39A4A446BD3A}" type="pres">
      <dgm:prSet presAssocID="{10CF6EE7-E01A-4C9C-B5DA-E84DC58A9BA4}" presName="rootConnector1" presStyleLbl="asst0" presStyleIdx="0" presStyleCnt="0"/>
      <dgm:spPr/>
      <dgm:t>
        <a:bodyPr/>
        <a:lstStyle/>
        <a:p>
          <a:endParaRPr lang="ru-RU"/>
        </a:p>
      </dgm:t>
    </dgm:pt>
    <dgm:pt modelId="{908B1E94-D2BB-41C4-A0C3-73EF53ABC41D}" type="pres">
      <dgm:prSet presAssocID="{10CF6EE7-E01A-4C9C-B5DA-E84DC58A9BA4}" presName="hierChild2" presStyleCnt="0"/>
      <dgm:spPr/>
    </dgm:pt>
    <dgm:pt modelId="{78751096-49B6-4A02-8FB4-DF17C70E92D3}" type="pres">
      <dgm:prSet presAssocID="{3ECBB0E2-9F97-495D-868A-C256C8E63CAD}" presName="Name37" presStyleLbl="parChTrans1D2" presStyleIdx="0" presStyleCnt="5"/>
      <dgm:spPr/>
      <dgm:t>
        <a:bodyPr/>
        <a:lstStyle/>
        <a:p>
          <a:endParaRPr lang="ru-RU"/>
        </a:p>
      </dgm:t>
    </dgm:pt>
    <dgm:pt modelId="{71615803-AB11-4B70-B116-469A0452560E}" type="pres">
      <dgm:prSet presAssocID="{09026313-68AE-46BC-B88A-7BA1E29EDE25}" presName="hierRoot2" presStyleCnt="0">
        <dgm:presLayoutVars>
          <dgm:hierBranch val="init"/>
        </dgm:presLayoutVars>
      </dgm:prSet>
      <dgm:spPr/>
    </dgm:pt>
    <dgm:pt modelId="{40AF68FF-DEBE-478C-84C3-0995BCAB1DEA}" type="pres">
      <dgm:prSet presAssocID="{09026313-68AE-46BC-B88A-7BA1E29EDE25}" presName="rootComposite" presStyleCnt="0"/>
      <dgm:spPr/>
    </dgm:pt>
    <dgm:pt modelId="{CBA3C348-005D-4B5E-9DB2-79140E4C1335}" type="pres">
      <dgm:prSet presAssocID="{09026313-68AE-46BC-B88A-7BA1E29EDE2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BD7798-39FD-44D8-ABD7-73E81AC53057}" type="pres">
      <dgm:prSet presAssocID="{09026313-68AE-46BC-B88A-7BA1E29EDE25}" presName="rootConnector" presStyleLbl="node2" presStyleIdx="0" presStyleCnt="5"/>
      <dgm:spPr/>
      <dgm:t>
        <a:bodyPr/>
        <a:lstStyle/>
        <a:p>
          <a:endParaRPr lang="ru-RU"/>
        </a:p>
      </dgm:t>
    </dgm:pt>
    <dgm:pt modelId="{E4750992-A6FE-48B3-BEA9-9CA017138105}" type="pres">
      <dgm:prSet presAssocID="{09026313-68AE-46BC-B88A-7BA1E29EDE25}" presName="hierChild4" presStyleCnt="0"/>
      <dgm:spPr/>
    </dgm:pt>
    <dgm:pt modelId="{736801DF-B2A8-4EC8-A34F-CE8EF9E8DDA5}" type="pres">
      <dgm:prSet presAssocID="{09026313-68AE-46BC-B88A-7BA1E29EDE25}" presName="hierChild5" presStyleCnt="0"/>
      <dgm:spPr/>
    </dgm:pt>
    <dgm:pt modelId="{AC0FBA7B-EAA8-4343-B0F3-4ABE2827911C}" type="pres">
      <dgm:prSet presAssocID="{571CC4C9-F899-45D9-B6B1-52A0968B9F2F}" presName="Name37" presStyleLbl="parChTrans1D2" presStyleIdx="1" presStyleCnt="5"/>
      <dgm:spPr/>
      <dgm:t>
        <a:bodyPr/>
        <a:lstStyle/>
        <a:p>
          <a:endParaRPr lang="ru-RU"/>
        </a:p>
      </dgm:t>
    </dgm:pt>
    <dgm:pt modelId="{BF910041-8E2E-4EE0-B6B9-343D7BB8C4DE}" type="pres">
      <dgm:prSet presAssocID="{32CE949C-D8CD-4A10-B19E-FFDE90C51590}" presName="hierRoot2" presStyleCnt="0">
        <dgm:presLayoutVars>
          <dgm:hierBranch val="init"/>
        </dgm:presLayoutVars>
      </dgm:prSet>
      <dgm:spPr/>
    </dgm:pt>
    <dgm:pt modelId="{521D267A-330E-428F-8636-A197B386CAAD}" type="pres">
      <dgm:prSet presAssocID="{32CE949C-D8CD-4A10-B19E-FFDE90C51590}" presName="rootComposite" presStyleCnt="0"/>
      <dgm:spPr/>
    </dgm:pt>
    <dgm:pt modelId="{521EC3B6-B0A4-477A-990F-16F4BA581D8D}" type="pres">
      <dgm:prSet presAssocID="{32CE949C-D8CD-4A10-B19E-FFDE90C5159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43A3B5-63BD-412B-8744-A2567845DD30}" type="pres">
      <dgm:prSet presAssocID="{32CE949C-D8CD-4A10-B19E-FFDE90C51590}" presName="rootConnector" presStyleLbl="node2" presStyleIdx="1" presStyleCnt="5"/>
      <dgm:spPr/>
      <dgm:t>
        <a:bodyPr/>
        <a:lstStyle/>
        <a:p>
          <a:endParaRPr lang="ru-RU"/>
        </a:p>
      </dgm:t>
    </dgm:pt>
    <dgm:pt modelId="{84C9ECF1-2ADE-4F10-A8CB-88ACE0AD30F1}" type="pres">
      <dgm:prSet presAssocID="{32CE949C-D8CD-4A10-B19E-FFDE90C51590}" presName="hierChild4" presStyleCnt="0"/>
      <dgm:spPr/>
    </dgm:pt>
    <dgm:pt modelId="{E27B3FC4-BA8C-4692-A5D0-8488AF519EAD}" type="pres">
      <dgm:prSet presAssocID="{32CE949C-D8CD-4A10-B19E-FFDE90C51590}" presName="hierChild5" presStyleCnt="0"/>
      <dgm:spPr/>
    </dgm:pt>
    <dgm:pt modelId="{7E54B508-A39B-493B-AFD1-46C8AB0D8680}" type="pres">
      <dgm:prSet presAssocID="{61D554EF-0EF2-4503-928B-CD7AE462577A}" presName="Name37" presStyleLbl="parChTrans1D2" presStyleIdx="2" presStyleCnt="5"/>
      <dgm:spPr/>
      <dgm:t>
        <a:bodyPr/>
        <a:lstStyle/>
        <a:p>
          <a:endParaRPr lang="ru-RU"/>
        </a:p>
      </dgm:t>
    </dgm:pt>
    <dgm:pt modelId="{839E6D1B-B2FF-4FD5-B166-5F3595BF2876}" type="pres">
      <dgm:prSet presAssocID="{3B55F859-0ECB-40EC-B2F8-14330D1BC75D}" presName="hierRoot2" presStyleCnt="0">
        <dgm:presLayoutVars>
          <dgm:hierBranch val="init"/>
        </dgm:presLayoutVars>
      </dgm:prSet>
      <dgm:spPr/>
    </dgm:pt>
    <dgm:pt modelId="{D24891BB-A99D-40BE-A777-60495E011CFB}" type="pres">
      <dgm:prSet presAssocID="{3B55F859-0ECB-40EC-B2F8-14330D1BC75D}" presName="rootComposite" presStyleCnt="0"/>
      <dgm:spPr/>
    </dgm:pt>
    <dgm:pt modelId="{D1C7FFAA-6745-44DC-83B0-B6C760FB83DE}" type="pres">
      <dgm:prSet presAssocID="{3B55F859-0ECB-40EC-B2F8-14330D1BC75D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5A505-3817-4454-96EE-C2CA38368986}" type="pres">
      <dgm:prSet presAssocID="{3B55F859-0ECB-40EC-B2F8-14330D1BC75D}" presName="rootConnector" presStyleLbl="node2" presStyleIdx="2" presStyleCnt="5"/>
      <dgm:spPr/>
      <dgm:t>
        <a:bodyPr/>
        <a:lstStyle/>
        <a:p>
          <a:endParaRPr lang="ru-RU"/>
        </a:p>
      </dgm:t>
    </dgm:pt>
    <dgm:pt modelId="{8CE013AD-9562-45A5-959B-BB55DB3D4186}" type="pres">
      <dgm:prSet presAssocID="{3B55F859-0ECB-40EC-B2F8-14330D1BC75D}" presName="hierChild4" presStyleCnt="0"/>
      <dgm:spPr/>
    </dgm:pt>
    <dgm:pt modelId="{93B37832-52AA-4CA3-8199-520EAC67B278}" type="pres">
      <dgm:prSet presAssocID="{3B55F859-0ECB-40EC-B2F8-14330D1BC75D}" presName="hierChild5" presStyleCnt="0"/>
      <dgm:spPr/>
    </dgm:pt>
    <dgm:pt modelId="{6699AE03-A3AE-4B77-90E4-6D245A3241A9}" type="pres">
      <dgm:prSet presAssocID="{54F3948A-6AAD-49ED-8501-DAB395F8EB41}" presName="Name37" presStyleLbl="parChTrans1D2" presStyleIdx="3" presStyleCnt="5"/>
      <dgm:spPr/>
      <dgm:t>
        <a:bodyPr/>
        <a:lstStyle/>
        <a:p>
          <a:endParaRPr lang="ru-RU"/>
        </a:p>
      </dgm:t>
    </dgm:pt>
    <dgm:pt modelId="{FE7AFB43-33A9-4CDE-8DFD-8B6394AE9BE1}" type="pres">
      <dgm:prSet presAssocID="{A3DDEA0E-B80C-41C1-A68E-7728E5842674}" presName="hierRoot2" presStyleCnt="0">
        <dgm:presLayoutVars>
          <dgm:hierBranch val="init"/>
        </dgm:presLayoutVars>
      </dgm:prSet>
      <dgm:spPr/>
    </dgm:pt>
    <dgm:pt modelId="{06187399-13EC-4FB5-AF30-C57A1758ACB0}" type="pres">
      <dgm:prSet presAssocID="{A3DDEA0E-B80C-41C1-A68E-7728E5842674}" presName="rootComposite" presStyleCnt="0"/>
      <dgm:spPr/>
    </dgm:pt>
    <dgm:pt modelId="{38A2A989-7BB2-49BA-9BEA-5E31CA2C7608}" type="pres">
      <dgm:prSet presAssocID="{A3DDEA0E-B80C-41C1-A68E-7728E584267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20FA6D-D67E-4AF0-8D01-2060FDD61895}" type="pres">
      <dgm:prSet presAssocID="{A3DDEA0E-B80C-41C1-A68E-7728E5842674}" presName="rootConnector" presStyleLbl="node2" presStyleIdx="3" presStyleCnt="5"/>
      <dgm:spPr/>
      <dgm:t>
        <a:bodyPr/>
        <a:lstStyle/>
        <a:p>
          <a:endParaRPr lang="ru-RU"/>
        </a:p>
      </dgm:t>
    </dgm:pt>
    <dgm:pt modelId="{925E1916-416F-4D4C-9F50-C65396ACFFA6}" type="pres">
      <dgm:prSet presAssocID="{A3DDEA0E-B80C-41C1-A68E-7728E5842674}" presName="hierChild4" presStyleCnt="0"/>
      <dgm:spPr/>
    </dgm:pt>
    <dgm:pt modelId="{5A798C8B-DEA5-4947-85F0-D4E871F601D0}" type="pres">
      <dgm:prSet presAssocID="{A3DDEA0E-B80C-41C1-A68E-7728E5842674}" presName="hierChild5" presStyleCnt="0"/>
      <dgm:spPr/>
    </dgm:pt>
    <dgm:pt modelId="{8BCB43DA-6E7D-4910-A895-D9CC60C2579C}" type="pres">
      <dgm:prSet presAssocID="{B334DE63-06A0-4F41-803F-5BB208CA39EA}" presName="Name37" presStyleLbl="parChTrans1D2" presStyleIdx="4" presStyleCnt="5"/>
      <dgm:spPr/>
      <dgm:t>
        <a:bodyPr/>
        <a:lstStyle/>
        <a:p>
          <a:endParaRPr lang="ru-RU"/>
        </a:p>
      </dgm:t>
    </dgm:pt>
    <dgm:pt modelId="{C1DA0CCA-6CBB-41CF-B3ED-3060ED65D7C1}" type="pres">
      <dgm:prSet presAssocID="{18411760-8368-4D4E-83FB-8AA2BF284DDD}" presName="hierRoot2" presStyleCnt="0">
        <dgm:presLayoutVars>
          <dgm:hierBranch val="init"/>
        </dgm:presLayoutVars>
      </dgm:prSet>
      <dgm:spPr/>
    </dgm:pt>
    <dgm:pt modelId="{DCC1B8EB-DA9B-4A74-9139-0B22E958538D}" type="pres">
      <dgm:prSet presAssocID="{18411760-8368-4D4E-83FB-8AA2BF284DDD}" presName="rootComposite" presStyleCnt="0"/>
      <dgm:spPr/>
    </dgm:pt>
    <dgm:pt modelId="{388EE04B-6ED0-45FD-B531-0408027309A1}" type="pres">
      <dgm:prSet presAssocID="{18411760-8368-4D4E-83FB-8AA2BF284DD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CA55EC-FEAE-4BAC-BFB3-07F7563E5018}" type="pres">
      <dgm:prSet presAssocID="{18411760-8368-4D4E-83FB-8AA2BF284DDD}" presName="rootConnector" presStyleLbl="node2" presStyleIdx="4" presStyleCnt="5"/>
      <dgm:spPr/>
      <dgm:t>
        <a:bodyPr/>
        <a:lstStyle/>
        <a:p>
          <a:endParaRPr lang="ru-RU"/>
        </a:p>
      </dgm:t>
    </dgm:pt>
    <dgm:pt modelId="{C9593BEE-A130-491A-93F1-AAF0BA8B45D9}" type="pres">
      <dgm:prSet presAssocID="{18411760-8368-4D4E-83FB-8AA2BF284DDD}" presName="hierChild4" presStyleCnt="0"/>
      <dgm:spPr/>
    </dgm:pt>
    <dgm:pt modelId="{30791224-B861-4647-ABF5-39F023121DE7}" type="pres">
      <dgm:prSet presAssocID="{18411760-8368-4D4E-83FB-8AA2BF284DDD}" presName="hierChild5" presStyleCnt="0"/>
      <dgm:spPr/>
    </dgm:pt>
    <dgm:pt modelId="{4EF9F743-40A6-4AEB-A2BF-7CC92F8F1F83}" type="pres">
      <dgm:prSet presAssocID="{10CF6EE7-E01A-4C9C-B5DA-E84DC58A9BA4}" presName="hierChild3" presStyleCnt="0"/>
      <dgm:spPr/>
    </dgm:pt>
  </dgm:ptLst>
  <dgm:cxnLst>
    <dgm:cxn modelId="{9137EA08-98D9-4C26-8757-916BED7CABC6}" type="presOf" srcId="{B334DE63-06A0-4F41-803F-5BB208CA39EA}" destId="{8BCB43DA-6E7D-4910-A895-D9CC60C2579C}" srcOrd="0" destOrd="0" presId="urn:microsoft.com/office/officeart/2005/8/layout/orgChart1"/>
    <dgm:cxn modelId="{399EE86A-667E-4B2C-B911-474FF898B418}" type="presOf" srcId="{A3DDEA0E-B80C-41C1-A68E-7728E5842674}" destId="{38A2A989-7BB2-49BA-9BEA-5E31CA2C7608}" srcOrd="0" destOrd="0" presId="urn:microsoft.com/office/officeart/2005/8/layout/orgChart1"/>
    <dgm:cxn modelId="{7B5B3113-11E5-4518-891A-A1355E2AF0BC}" type="presOf" srcId="{DAFE82D4-4594-40D4-9328-ADDD6435E22F}" destId="{AD5FF6D8-A3B1-4125-827C-FB7B57BA0D04}" srcOrd="0" destOrd="0" presId="urn:microsoft.com/office/officeart/2005/8/layout/orgChart1"/>
    <dgm:cxn modelId="{7E63AF4F-BA3A-48B7-B35E-33FE9EE4C3C5}" type="presOf" srcId="{10CF6EE7-E01A-4C9C-B5DA-E84DC58A9BA4}" destId="{1CD8A463-2DAF-454B-B4C7-2EF00D30F538}" srcOrd="0" destOrd="0" presId="urn:microsoft.com/office/officeart/2005/8/layout/orgChart1"/>
    <dgm:cxn modelId="{C6D2CF91-E1C7-4AD3-8760-65DD0001EC45}" type="presOf" srcId="{3B55F859-0ECB-40EC-B2F8-14330D1BC75D}" destId="{A0C5A505-3817-4454-96EE-C2CA38368986}" srcOrd="1" destOrd="0" presId="urn:microsoft.com/office/officeart/2005/8/layout/orgChart1"/>
    <dgm:cxn modelId="{01221235-D4BA-4776-B260-689450F7B86C}" type="presOf" srcId="{18411760-8368-4D4E-83FB-8AA2BF284DDD}" destId="{388EE04B-6ED0-45FD-B531-0408027309A1}" srcOrd="0" destOrd="0" presId="urn:microsoft.com/office/officeart/2005/8/layout/orgChart1"/>
    <dgm:cxn modelId="{28E78800-4A00-4485-B2C8-85F9DF96D24E}" type="presOf" srcId="{10CF6EE7-E01A-4C9C-B5DA-E84DC58A9BA4}" destId="{9C9E2133-0265-4640-BA17-39A4A446BD3A}" srcOrd="1" destOrd="0" presId="urn:microsoft.com/office/officeart/2005/8/layout/orgChart1"/>
    <dgm:cxn modelId="{37068A1D-9B5E-488B-8C44-732A53F086E1}" srcId="{10CF6EE7-E01A-4C9C-B5DA-E84DC58A9BA4}" destId="{09026313-68AE-46BC-B88A-7BA1E29EDE25}" srcOrd="0" destOrd="0" parTransId="{3ECBB0E2-9F97-495D-868A-C256C8E63CAD}" sibTransId="{B60924AD-A0D8-4409-9172-0CCDC1E1CDB3}"/>
    <dgm:cxn modelId="{1C13DB3A-932B-489D-9CB7-6965880874BA}" type="presOf" srcId="{09026313-68AE-46BC-B88A-7BA1E29EDE25}" destId="{CBA3C348-005D-4B5E-9DB2-79140E4C1335}" srcOrd="0" destOrd="0" presId="urn:microsoft.com/office/officeart/2005/8/layout/orgChart1"/>
    <dgm:cxn modelId="{C4D3FEDA-6BEC-4310-B76C-629BCF0D262C}" type="presOf" srcId="{A3DDEA0E-B80C-41C1-A68E-7728E5842674}" destId="{FC20FA6D-D67E-4AF0-8D01-2060FDD61895}" srcOrd="1" destOrd="0" presId="urn:microsoft.com/office/officeart/2005/8/layout/orgChart1"/>
    <dgm:cxn modelId="{E2D59F44-890D-4DC7-A5ED-C601B866784C}" srcId="{DAFE82D4-4594-40D4-9328-ADDD6435E22F}" destId="{10CF6EE7-E01A-4C9C-B5DA-E84DC58A9BA4}" srcOrd="0" destOrd="0" parTransId="{610792D9-1F88-4683-92C0-908BDABE796D}" sibTransId="{22969A53-6981-49C4-97E1-92C8FDB9CEFA}"/>
    <dgm:cxn modelId="{8A134C40-A6A9-42C6-A7A2-33243C517F6F}" type="presOf" srcId="{61D554EF-0EF2-4503-928B-CD7AE462577A}" destId="{7E54B508-A39B-493B-AFD1-46C8AB0D8680}" srcOrd="0" destOrd="0" presId="urn:microsoft.com/office/officeart/2005/8/layout/orgChart1"/>
    <dgm:cxn modelId="{FCF586BD-F958-4B57-8510-0273DF279E6A}" type="presOf" srcId="{571CC4C9-F899-45D9-B6B1-52A0968B9F2F}" destId="{AC0FBA7B-EAA8-4343-B0F3-4ABE2827911C}" srcOrd="0" destOrd="0" presId="urn:microsoft.com/office/officeart/2005/8/layout/orgChart1"/>
    <dgm:cxn modelId="{8AE4F06D-A6AA-41A6-B704-D5B76E4C8EED}" type="presOf" srcId="{3B55F859-0ECB-40EC-B2F8-14330D1BC75D}" destId="{D1C7FFAA-6745-44DC-83B0-B6C760FB83DE}" srcOrd="0" destOrd="0" presId="urn:microsoft.com/office/officeart/2005/8/layout/orgChart1"/>
    <dgm:cxn modelId="{F28AE58D-811B-4E1B-9AF2-306317687542}" type="presOf" srcId="{09026313-68AE-46BC-B88A-7BA1E29EDE25}" destId="{E4BD7798-39FD-44D8-ABD7-73E81AC53057}" srcOrd="1" destOrd="0" presId="urn:microsoft.com/office/officeart/2005/8/layout/orgChart1"/>
    <dgm:cxn modelId="{AE0AD262-F09C-4B3B-924C-5E953A1BA377}" srcId="{10CF6EE7-E01A-4C9C-B5DA-E84DC58A9BA4}" destId="{18411760-8368-4D4E-83FB-8AA2BF284DDD}" srcOrd="4" destOrd="0" parTransId="{B334DE63-06A0-4F41-803F-5BB208CA39EA}" sibTransId="{6A080C55-BC3F-495B-8991-2A531194273D}"/>
    <dgm:cxn modelId="{6EC683E0-BC40-41F2-83EB-E1D99552D11C}" type="presOf" srcId="{32CE949C-D8CD-4A10-B19E-FFDE90C51590}" destId="{3043A3B5-63BD-412B-8744-A2567845DD30}" srcOrd="1" destOrd="0" presId="urn:microsoft.com/office/officeart/2005/8/layout/orgChart1"/>
    <dgm:cxn modelId="{55D9942A-84D9-4EE4-9E4B-DCACBE1603C9}" type="presOf" srcId="{54F3948A-6AAD-49ED-8501-DAB395F8EB41}" destId="{6699AE03-A3AE-4B77-90E4-6D245A3241A9}" srcOrd="0" destOrd="0" presId="urn:microsoft.com/office/officeart/2005/8/layout/orgChart1"/>
    <dgm:cxn modelId="{E6E361E3-0014-4152-BAB2-861AA3A81437}" type="presOf" srcId="{32CE949C-D8CD-4A10-B19E-FFDE90C51590}" destId="{521EC3B6-B0A4-477A-990F-16F4BA581D8D}" srcOrd="0" destOrd="0" presId="urn:microsoft.com/office/officeart/2005/8/layout/orgChart1"/>
    <dgm:cxn modelId="{724912AA-FCC4-468F-BD7E-16C009F175DB}" srcId="{10CF6EE7-E01A-4C9C-B5DA-E84DC58A9BA4}" destId="{A3DDEA0E-B80C-41C1-A68E-7728E5842674}" srcOrd="3" destOrd="0" parTransId="{54F3948A-6AAD-49ED-8501-DAB395F8EB41}" sibTransId="{6ECF1B32-90F5-4E58-A51F-9BAE496A58CB}"/>
    <dgm:cxn modelId="{ECCD7279-5574-45E1-BCED-E6343E0CF9F2}" type="presOf" srcId="{3ECBB0E2-9F97-495D-868A-C256C8E63CAD}" destId="{78751096-49B6-4A02-8FB4-DF17C70E92D3}" srcOrd="0" destOrd="0" presId="urn:microsoft.com/office/officeart/2005/8/layout/orgChart1"/>
    <dgm:cxn modelId="{4B08441A-C6CB-463E-AED9-26FBDDE2A14C}" srcId="{10CF6EE7-E01A-4C9C-B5DA-E84DC58A9BA4}" destId="{3B55F859-0ECB-40EC-B2F8-14330D1BC75D}" srcOrd="2" destOrd="0" parTransId="{61D554EF-0EF2-4503-928B-CD7AE462577A}" sibTransId="{A471137F-D601-4D23-8993-D04B80219FEE}"/>
    <dgm:cxn modelId="{E1AF2476-8738-4774-B2C5-E4808A3AC106}" type="presOf" srcId="{18411760-8368-4D4E-83FB-8AA2BF284DDD}" destId="{F9CA55EC-FEAE-4BAC-BFB3-07F7563E5018}" srcOrd="1" destOrd="0" presId="urn:microsoft.com/office/officeart/2005/8/layout/orgChart1"/>
    <dgm:cxn modelId="{7023167E-3E73-4A69-8C3C-4BD4B8E02214}" srcId="{10CF6EE7-E01A-4C9C-B5DA-E84DC58A9BA4}" destId="{32CE949C-D8CD-4A10-B19E-FFDE90C51590}" srcOrd="1" destOrd="0" parTransId="{571CC4C9-F899-45D9-B6B1-52A0968B9F2F}" sibTransId="{CC674E56-F251-47A9-A3D5-40938149E5EF}"/>
    <dgm:cxn modelId="{7B77A3CD-FD59-456C-9976-34EA5EB8EE78}" type="presParOf" srcId="{AD5FF6D8-A3B1-4125-827C-FB7B57BA0D04}" destId="{884E27F2-B064-43F8-B160-8C8D612CEF63}" srcOrd="0" destOrd="0" presId="urn:microsoft.com/office/officeart/2005/8/layout/orgChart1"/>
    <dgm:cxn modelId="{DFDBC6F1-E2E6-4628-B763-0124F6A042DA}" type="presParOf" srcId="{884E27F2-B064-43F8-B160-8C8D612CEF63}" destId="{6A5CFD9B-675E-4FC2-8186-E06189A329E2}" srcOrd="0" destOrd="0" presId="urn:microsoft.com/office/officeart/2005/8/layout/orgChart1"/>
    <dgm:cxn modelId="{BC656DC6-B686-4ED3-93EB-8C94F0F44559}" type="presParOf" srcId="{6A5CFD9B-675E-4FC2-8186-E06189A329E2}" destId="{1CD8A463-2DAF-454B-B4C7-2EF00D30F538}" srcOrd="0" destOrd="0" presId="urn:microsoft.com/office/officeart/2005/8/layout/orgChart1"/>
    <dgm:cxn modelId="{56890D19-6808-44C6-8781-0C5114EC0468}" type="presParOf" srcId="{6A5CFD9B-675E-4FC2-8186-E06189A329E2}" destId="{9C9E2133-0265-4640-BA17-39A4A446BD3A}" srcOrd="1" destOrd="0" presId="urn:microsoft.com/office/officeart/2005/8/layout/orgChart1"/>
    <dgm:cxn modelId="{484C3BBD-6401-428F-99BA-4E018149EA72}" type="presParOf" srcId="{884E27F2-B064-43F8-B160-8C8D612CEF63}" destId="{908B1E94-D2BB-41C4-A0C3-73EF53ABC41D}" srcOrd="1" destOrd="0" presId="urn:microsoft.com/office/officeart/2005/8/layout/orgChart1"/>
    <dgm:cxn modelId="{DF565CCB-6FB6-4D9E-BEA5-ED107E7F9040}" type="presParOf" srcId="{908B1E94-D2BB-41C4-A0C3-73EF53ABC41D}" destId="{78751096-49B6-4A02-8FB4-DF17C70E92D3}" srcOrd="0" destOrd="0" presId="urn:microsoft.com/office/officeart/2005/8/layout/orgChart1"/>
    <dgm:cxn modelId="{724F9797-C093-41FA-B311-BDD77101B29A}" type="presParOf" srcId="{908B1E94-D2BB-41C4-A0C3-73EF53ABC41D}" destId="{71615803-AB11-4B70-B116-469A0452560E}" srcOrd="1" destOrd="0" presId="urn:microsoft.com/office/officeart/2005/8/layout/orgChart1"/>
    <dgm:cxn modelId="{CF9CB8F7-291E-436E-ADA3-5D5A93460400}" type="presParOf" srcId="{71615803-AB11-4B70-B116-469A0452560E}" destId="{40AF68FF-DEBE-478C-84C3-0995BCAB1DEA}" srcOrd="0" destOrd="0" presId="urn:microsoft.com/office/officeart/2005/8/layout/orgChart1"/>
    <dgm:cxn modelId="{38B0DD24-7219-4905-B9FB-2C6493C6DF7A}" type="presParOf" srcId="{40AF68FF-DEBE-478C-84C3-0995BCAB1DEA}" destId="{CBA3C348-005D-4B5E-9DB2-79140E4C1335}" srcOrd="0" destOrd="0" presId="urn:microsoft.com/office/officeart/2005/8/layout/orgChart1"/>
    <dgm:cxn modelId="{8FAAC6CD-6AB2-4953-9CF0-F5D1E15F51F6}" type="presParOf" srcId="{40AF68FF-DEBE-478C-84C3-0995BCAB1DEA}" destId="{E4BD7798-39FD-44D8-ABD7-73E81AC53057}" srcOrd="1" destOrd="0" presId="urn:microsoft.com/office/officeart/2005/8/layout/orgChart1"/>
    <dgm:cxn modelId="{446033C5-C936-401B-94BD-3DDEB65519CB}" type="presParOf" srcId="{71615803-AB11-4B70-B116-469A0452560E}" destId="{E4750992-A6FE-48B3-BEA9-9CA017138105}" srcOrd="1" destOrd="0" presId="urn:microsoft.com/office/officeart/2005/8/layout/orgChart1"/>
    <dgm:cxn modelId="{6F20B8F8-1B74-419E-BDF2-7AE4C31A9C92}" type="presParOf" srcId="{71615803-AB11-4B70-B116-469A0452560E}" destId="{736801DF-B2A8-4EC8-A34F-CE8EF9E8DDA5}" srcOrd="2" destOrd="0" presId="urn:microsoft.com/office/officeart/2005/8/layout/orgChart1"/>
    <dgm:cxn modelId="{A2425D7E-9999-42E0-9674-550AC82F2BA8}" type="presParOf" srcId="{908B1E94-D2BB-41C4-A0C3-73EF53ABC41D}" destId="{AC0FBA7B-EAA8-4343-B0F3-4ABE2827911C}" srcOrd="2" destOrd="0" presId="urn:microsoft.com/office/officeart/2005/8/layout/orgChart1"/>
    <dgm:cxn modelId="{C65DF0BD-16CA-4203-AAFE-C38D2D5979F5}" type="presParOf" srcId="{908B1E94-D2BB-41C4-A0C3-73EF53ABC41D}" destId="{BF910041-8E2E-4EE0-B6B9-343D7BB8C4DE}" srcOrd="3" destOrd="0" presId="urn:microsoft.com/office/officeart/2005/8/layout/orgChart1"/>
    <dgm:cxn modelId="{AC52DF97-9954-4FB3-ABF6-3B32047695E8}" type="presParOf" srcId="{BF910041-8E2E-4EE0-B6B9-343D7BB8C4DE}" destId="{521D267A-330E-428F-8636-A197B386CAAD}" srcOrd="0" destOrd="0" presId="urn:microsoft.com/office/officeart/2005/8/layout/orgChart1"/>
    <dgm:cxn modelId="{98B64398-2ED4-45F4-81C0-B703D3A8FED5}" type="presParOf" srcId="{521D267A-330E-428F-8636-A197B386CAAD}" destId="{521EC3B6-B0A4-477A-990F-16F4BA581D8D}" srcOrd="0" destOrd="0" presId="urn:microsoft.com/office/officeart/2005/8/layout/orgChart1"/>
    <dgm:cxn modelId="{5D045061-907C-4D63-8546-9E24800FA500}" type="presParOf" srcId="{521D267A-330E-428F-8636-A197B386CAAD}" destId="{3043A3B5-63BD-412B-8744-A2567845DD30}" srcOrd="1" destOrd="0" presId="urn:microsoft.com/office/officeart/2005/8/layout/orgChart1"/>
    <dgm:cxn modelId="{5DE8007D-A80C-40CC-BE04-6B36FB141526}" type="presParOf" srcId="{BF910041-8E2E-4EE0-B6B9-343D7BB8C4DE}" destId="{84C9ECF1-2ADE-4F10-A8CB-88ACE0AD30F1}" srcOrd="1" destOrd="0" presId="urn:microsoft.com/office/officeart/2005/8/layout/orgChart1"/>
    <dgm:cxn modelId="{E3B56320-E48A-4622-AB77-E50FA8DAF36D}" type="presParOf" srcId="{BF910041-8E2E-4EE0-B6B9-343D7BB8C4DE}" destId="{E27B3FC4-BA8C-4692-A5D0-8488AF519EAD}" srcOrd="2" destOrd="0" presId="urn:microsoft.com/office/officeart/2005/8/layout/orgChart1"/>
    <dgm:cxn modelId="{F19C0E4F-44E2-47F7-BB34-8E82672C2382}" type="presParOf" srcId="{908B1E94-D2BB-41C4-A0C3-73EF53ABC41D}" destId="{7E54B508-A39B-493B-AFD1-46C8AB0D8680}" srcOrd="4" destOrd="0" presId="urn:microsoft.com/office/officeart/2005/8/layout/orgChart1"/>
    <dgm:cxn modelId="{C8708C60-69FF-4597-B9DC-137D40FB681C}" type="presParOf" srcId="{908B1E94-D2BB-41C4-A0C3-73EF53ABC41D}" destId="{839E6D1B-B2FF-4FD5-B166-5F3595BF2876}" srcOrd="5" destOrd="0" presId="urn:microsoft.com/office/officeart/2005/8/layout/orgChart1"/>
    <dgm:cxn modelId="{244F4394-1B6F-4A00-B68F-BC42DD815CDF}" type="presParOf" srcId="{839E6D1B-B2FF-4FD5-B166-5F3595BF2876}" destId="{D24891BB-A99D-40BE-A777-60495E011CFB}" srcOrd="0" destOrd="0" presId="urn:microsoft.com/office/officeart/2005/8/layout/orgChart1"/>
    <dgm:cxn modelId="{AF5E09C4-DB93-463D-AA31-CBA04B3B5107}" type="presParOf" srcId="{D24891BB-A99D-40BE-A777-60495E011CFB}" destId="{D1C7FFAA-6745-44DC-83B0-B6C760FB83DE}" srcOrd="0" destOrd="0" presId="urn:microsoft.com/office/officeart/2005/8/layout/orgChart1"/>
    <dgm:cxn modelId="{4DA76822-7D25-441C-BBC9-D941A8533144}" type="presParOf" srcId="{D24891BB-A99D-40BE-A777-60495E011CFB}" destId="{A0C5A505-3817-4454-96EE-C2CA38368986}" srcOrd="1" destOrd="0" presId="urn:microsoft.com/office/officeart/2005/8/layout/orgChart1"/>
    <dgm:cxn modelId="{5FEB4A39-07A5-4878-A4CD-3D52C4205134}" type="presParOf" srcId="{839E6D1B-B2FF-4FD5-B166-5F3595BF2876}" destId="{8CE013AD-9562-45A5-959B-BB55DB3D4186}" srcOrd="1" destOrd="0" presId="urn:microsoft.com/office/officeart/2005/8/layout/orgChart1"/>
    <dgm:cxn modelId="{F755B1B0-F3BE-4185-9453-800BA022B861}" type="presParOf" srcId="{839E6D1B-B2FF-4FD5-B166-5F3595BF2876}" destId="{93B37832-52AA-4CA3-8199-520EAC67B278}" srcOrd="2" destOrd="0" presId="urn:microsoft.com/office/officeart/2005/8/layout/orgChart1"/>
    <dgm:cxn modelId="{8484C479-B4D6-4353-B0FC-9E4036369265}" type="presParOf" srcId="{908B1E94-D2BB-41C4-A0C3-73EF53ABC41D}" destId="{6699AE03-A3AE-4B77-90E4-6D245A3241A9}" srcOrd="6" destOrd="0" presId="urn:microsoft.com/office/officeart/2005/8/layout/orgChart1"/>
    <dgm:cxn modelId="{86332B43-B6A8-42DD-8E77-62284839AEC0}" type="presParOf" srcId="{908B1E94-D2BB-41C4-A0C3-73EF53ABC41D}" destId="{FE7AFB43-33A9-4CDE-8DFD-8B6394AE9BE1}" srcOrd="7" destOrd="0" presId="urn:microsoft.com/office/officeart/2005/8/layout/orgChart1"/>
    <dgm:cxn modelId="{9F083A48-C011-4436-A47D-904619D1E68C}" type="presParOf" srcId="{FE7AFB43-33A9-4CDE-8DFD-8B6394AE9BE1}" destId="{06187399-13EC-4FB5-AF30-C57A1758ACB0}" srcOrd="0" destOrd="0" presId="urn:microsoft.com/office/officeart/2005/8/layout/orgChart1"/>
    <dgm:cxn modelId="{57E2A8CD-AA3D-4EE7-A8D4-0B2F0B42EAB2}" type="presParOf" srcId="{06187399-13EC-4FB5-AF30-C57A1758ACB0}" destId="{38A2A989-7BB2-49BA-9BEA-5E31CA2C7608}" srcOrd="0" destOrd="0" presId="urn:microsoft.com/office/officeart/2005/8/layout/orgChart1"/>
    <dgm:cxn modelId="{7BD05229-B76F-41DB-8959-BF75FD2DEA0A}" type="presParOf" srcId="{06187399-13EC-4FB5-AF30-C57A1758ACB0}" destId="{FC20FA6D-D67E-4AF0-8D01-2060FDD61895}" srcOrd="1" destOrd="0" presId="urn:microsoft.com/office/officeart/2005/8/layout/orgChart1"/>
    <dgm:cxn modelId="{656E24E4-F834-4D44-8F49-16F0478A6780}" type="presParOf" srcId="{FE7AFB43-33A9-4CDE-8DFD-8B6394AE9BE1}" destId="{925E1916-416F-4D4C-9F50-C65396ACFFA6}" srcOrd="1" destOrd="0" presId="urn:microsoft.com/office/officeart/2005/8/layout/orgChart1"/>
    <dgm:cxn modelId="{2C715537-5D18-4D3D-BA50-57CFD9A96AB4}" type="presParOf" srcId="{FE7AFB43-33A9-4CDE-8DFD-8B6394AE9BE1}" destId="{5A798C8B-DEA5-4947-85F0-D4E871F601D0}" srcOrd="2" destOrd="0" presId="urn:microsoft.com/office/officeart/2005/8/layout/orgChart1"/>
    <dgm:cxn modelId="{009ED99D-2C2C-44F3-819D-A22176F6D6B2}" type="presParOf" srcId="{908B1E94-D2BB-41C4-A0C3-73EF53ABC41D}" destId="{8BCB43DA-6E7D-4910-A895-D9CC60C2579C}" srcOrd="8" destOrd="0" presId="urn:microsoft.com/office/officeart/2005/8/layout/orgChart1"/>
    <dgm:cxn modelId="{2161BBEA-F23F-4412-92F8-FA45678A2BD7}" type="presParOf" srcId="{908B1E94-D2BB-41C4-A0C3-73EF53ABC41D}" destId="{C1DA0CCA-6CBB-41CF-B3ED-3060ED65D7C1}" srcOrd="9" destOrd="0" presId="urn:microsoft.com/office/officeart/2005/8/layout/orgChart1"/>
    <dgm:cxn modelId="{3AEFBC40-F96F-4055-ACB0-FD5A1A4A889F}" type="presParOf" srcId="{C1DA0CCA-6CBB-41CF-B3ED-3060ED65D7C1}" destId="{DCC1B8EB-DA9B-4A74-9139-0B22E958538D}" srcOrd="0" destOrd="0" presId="urn:microsoft.com/office/officeart/2005/8/layout/orgChart1"/>
    <dgm:cxn modelId="{401CD9D8-EC9D-4977-BD61-C7FE3322E097}" type="presParOf" srcId="{DCC1B8EB-DA9B-4A74-9139-0B22E958538D}" destId="{388EE04B-6ED0-45FD-B531-0408027309A1}" srcOrd="0" destOrd="0" presId="urn:microsoft.com/office/officeart/2005/8/layout/orgChart1"/>
    <dgm:cxn modelId="{34FE034C-CD20-45F8-A362-78FBAC253784}" type="presParOf" srcId="{DCC1B8EB-DA9B-4A74-9139-0B22E958538D}" destId="{F9CA55EC-FEAE-4BAC-BFB3-07F7563E5018}" srcOrd="1" destOrd="0" presId="urn:microsoft.com/office/officeart/2005/8/layout/orgChart1"/>
    <dgm:cxn modelId="{069D7165-285D-42AC-A317-08055B14950C}" type="presParOf" srcId="{C1DA0CCA-6CBB-41CF-B3ED-3060ED65D7C1}" destId="{C9593BEE-A130-491A-93F1-AAF0BA8B45D9}" srcOrd="1" destOrd="0" presId="urn:microsoft.com/office/officeart/2005/8/layout/orgChart1"/>
    <dgm:cxn modelId="{33977A20-F5F9-4BF3-BC1C-8E6186184DFB}" type="presParOf" srcId="{C1DA0CCA-6CBB-41CF-B3ED-3060ED65D7C1}" destId="{30791224-B861-4647-ABF5-39F023121DE7}" srcOrd="2" destOrd="0" presId="urn:microsoft.com/office/officeart/2005/8/layout/orgChart1"/>
    <dgm:cxn modelId="{E70B3394-A077-4ECC-9FC4-24FBD88554CA}" type="presParOf" srcId="{884E27F2-B064-43F8-B160-8C8D612CEF63}" destId="{4EF9F743-40A6-4AEB-A2BF-7CC92F8F1F83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C600A1-06A3-4B4F-9DE2-156D22B40409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10591B-5753-4E02-A9BC-895D05F07157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E2D32A87-9C86-4D0F-9FE6-0E0FCDE30554}" type="parTrans" cxnId="{E003D980-84A0-4348-B865-DE826DDF81B7}">
      <dgm:prSet/>
      <dgm:spPr/>
      <dgm:t>
        <a:bodyPr/>
        <a:lstStyle/>
        <a:p>
          <a:endParaRPr lang="ru-RU"/>
        </a:p>
      </dgm:t>
    </dgm:pt>
    <dgm:pt modelId="{6651674A-0901-484A-891E-18FC5E402BF6}" type="sibTrans" cxnId="{E003D980-84A0-4348-B865-DE826DDF81B7}">
      <dgm:prSet/>
      <dgm:spPr/>
      <dgm:t>
        <a:bodyPr/>
        <a:lstStyle/>
        <a:p>
          <a:endParaRPr lang="ru-RU"/>
        </a:p>
      </dgm:t>
    </dgm:pt>
    <dgm:pt modelId="{75DBEAC5-D2CF-477C-B936-F80D90DB503C}">
      <dgm:prSet phldrT="[Текст]"/>
      <dgm:spPr/>
      <dgm:t>
        <a:bodyPr/>
        <a:lstStyle/>
        <a:p>
          <a:r>
            <a:rPr lang="ru-RU" dirty="0" smtClean="0"/>
            <a:t>Учитель-логопед: постановка звукопроизношения; формирование лексико-грамматической стороны речи; развитие связной речи; подготовка к обучению грамоте.</a:t>
          </a:r>
          <a:endParaRPr lang="ru-RU" dirty="0"/>
        </a:p>
      </dgm:t>
    </dgm:pt>
    <dgm:pt modelId="{9DBD03A0-8174-4E89-B9B5-5498B583DFA6}" type="parTrans" cxnId="{E749F099-0921-44F8-B3F7-ACD62B2C4B8A}">
      <dgm:prSet/>
      <dgm:spPr/>
      <dgm:t>
        <a:bodyPr/>
        <a:lstStyle/>
        <a:p>
          <a:endParaRPr lang="ru-RU"/>
        </a:p>
      </dgm:t>
    </dgm:pt>
    <dgm:pt modelId="{917924E2-9A83-442A-A256-788639158C63}" type="sibTrans" cxnId="{E749F099-0921-44F8-B3F7-ACD62B2C4B8A}">
      <dgm:prSet/>
      <dgm:spPr/>
      <dgm:t>
        <a:bodyPr/>
        <a:lstStyle/>
        <a:p>
          <a:endParaRPr lang="ru-RU"/>
        </a:p>
      </dgm:t>
    </dgm:pt>
    <dgm:pt modelId="{7BC2BC26-3014-45A6-B6A7-FE7A00F3BB94}">
      <dgm:prSet phldrT="[Текст]"/>
      <dgm:spPr/>
      <dgm:t>
        <a:bodyPr/>
        <a:lstStyle/>
        <a:p>
          <a:r>
            <a:rPr lang="ru-RU" dirty="0" smtClean="0"/>
            <a:t>Воспитатель: коррекция звукопроизношения, охрана жизни и здоровья детей; применение умений и навыков связной речи в различных ситуациях</a:t>
          </a:r>
          <a:endParaRPr lang="ru-RU" dirty="0"/>
        </a:p>
      </dgm:t>
    </dgm:pt>
    <dgm:pt modelId="{2291FB7C-5794-4904-A324-E207C6CC48AF}" type="parTrans" cxnId="{37C4F3EE-C77A-4FCC-8728-84AC420AC19C}">
      <dgm:prSet/>
      <dgm:spPr/>
      <dgm:t>
        <a:bodyPr/>
        <a:lstStyle/>
        <a:p>
          <a:endParaRPr lang="ru-RU"/>
        </a:p>
      </dgm:t>
    </dgm:pt>
    <dgm:pt modelId="{3C5F61C3-CB1E-44CA-AA82-38C0A80AA2C8}" type="sibTrans" cxnId="{37C4F3EE-C77A-4FCC-8728-84AC420AC19C}">
      <dgm:prSet/>
      <dgm:spPr/>
      <dgm:t>
        <a:bodyPr/>
        <a:lstStyle/>
        <a:p>
          <a:endParaRPr lang="ru-RU"/>
        </a:p>
      </dgm:t>
    </dgm:pt>
    <dgm:pt modelId="{43636508-3241-497E-A41D-A9CC7B171E41}">
      <dgm:prSet phldrT="[Текст]"/>
      <dgm:spPr/>
      <dgm:t>
        <a:bodyPr/>
        <a:lstStyle/>
        <a:p>
          <a:r>
            <a:rPr lang="ru-RU" dirty="0" smtClean="0"/>
            <a:t>Медицинский персонал: участвует в выяснении анамнеза ребенка; дает родителям направление на консультацию и лечение у медицинских специалистов; контролирует своевременность прохождения назначенного лечения или профилактических мероприятий; участвует в составлении индивидуального образовательного маршрута</a:t>
          </a:r>
          <a:endParaRPr lang="ru-RU" dirty="0"/>
        </a:p>
      </dgm:t>
    </dgm:pt>
    <dgm:pt modelId="{2334340D-CFF1-4D4D-9BDE-4883ED84953F}" type="parTrans" cxnId="{7C25208F-7A39-42BF-8FD1-D6F9A12FC48A}">
      <dgm:prSet/>
      <dgm:spPr/>
      <dgm:t>
        <a:bodyPr/>
        <a:lstStyle/>
        <a:p>
          <a:endParaRPr lang="ru-RU"/>
        </a:p>
      </dgm:t>
    </dgm:pt>
    <dgm:pt modelId="{AE8829AD-8333-4054-A497-1997D6DADC44}" type="sibTrans" cxnId="{7C25208F-7A39-42BF-8FD1-D6F9A12FC48A}">
      <dgm:prSet/>
      <dgm:spPr/>
      <dgm:t>
        <a:bodyPr/>
        <a:lstStyle/>
        <a:p>
          <a:endParaRPr lang="ru-RU"/>
        </a:p>
      </dgm:t>
    </dgm:pt>
    <dgm:pt modelId="{27D061F5-DF49-4D7E-902F-FD55D566AF24}">
      <dgm:prSet phldrT="[Текст]"/>
      <dgm:spPr/>
      <dgm:t>
        <a:bodyPr/>
        <a:lstStyle/>
        <a:p>
          <a:r>
            <a:rPr lang="ru-RU" dirty="0" smtClean="0"/>
            <a:t>Родители: наблюдение за ребенком и фиксирование его состояния, происходящие с ним изменения и достижения; активное участие в речевом развитии ребенка</a:t>
          </a:r>
          <a:endParaRPr lang="ru-RU" dirty="0"/>
        </a:p>
      </dgm:t>
    </dgm:pt>
    <dgm:pt modelId="{56E7B47E-D84E-4D0A-9778-71889D3B2F95}" type="parTrans" cxnId="{02BCAE61-D01F-4615-AB9A-F0646492108A}">
      <dgm:prSet/>
      <dgm:spPr/>
      <dgm:t>
        <a:bodyPr/>
        <a:lstStyle/>
        <a:p>
          <a:endParaRPr lang="ru-RU"/>
        </a:p>
      </dgm:t>
    </dgm:pt>
    <dgm:pt modelId="{1EF04910-4BC5-42F7-8AE9-C8BC4522E6E3}" type="sibTrans" cxnId="{02BCAE61-D01F-4615-AB9A-F0646492108A}">
      <dgm:prSet/>
      <dgm:spPr/>
      <dgm:t>
        <a:bodyPr/>
        <a:lstStyle/>
        <a:p>
          <a:endParaRPr lang="ru-RU"/>
        </a:p>
      </dgm:t>
    </dgm:pt>
    <dgm:pt modelId="{9FC16AAC-938B-4801-B68B-449D17E77C6A}">
      <dgm:prSet/>
      <dgm:spPr/>
      <dgm:t>
        <a:bodyPr/>
        <a:lstStyle/>
        <a:p>
          <a:r>
            <a:rPr lang="ru-RU" dirty="0" smtClean="0"/>
            <a:t>Музыкальный руководитель: развитие музыкального и речевого слуха; развитие  способности принимать ритмическую сторону музыки, движений, речи; формирование правильного фразового дыхания; развитие силы и тембра голоса</a:t>
          </a:r>
          <a:endParaRPr lang="ru-RU" dirty="0"/>
        </a:p>
      </dgm:t>
    </dgm:pt>
    <dgm:pt modelId="{C8A66085-B5BD-4528-B607-179B1FC4CDD4}" type="parTrans" cxnId="{D9E782F7-6E33-433D-81F8-CF36BB322BDF}">
      <dgm:prSet/>
      <dgm:spPr/>
      <dgm:t>
        <a:bodyPr/>
        <a:lstStyle/>
        <a:p>
          <a:endParaRPr lang="ru-RU"/>
        </a:p>
      </dgm:t>
    </dgm:pt>
    <dgm:pt modelId="{C6361801-B1C0-414B-88E2-D6736AB1E00E}" type="sibTrans" cxnId="{D9E782F7-6E33-433D-81F8-CF36BB322BDF}">
      <dgm:prSet/>
      <dgm:spPr/>
      <dgm:t>
        <a:bodyPr/>
        <a:lstStyle/>
        <a:p>
          <a:endParaRPr lang="ru-RU"/>
        </a:p>
      </dgm:t>
    </dgm:pt>
    <dgm:pt modelId="{6619C0EE-C6FF-44D9-B9F0-CF33A358653F}">
      <dgm:prSet/>
      <dgm:spPr/>
      <dgm:t>
        <a:bodyPr/>
        <a:lstStyle/>
        <a:p>
          <a:r>
            <a:rPr lang="ru-RU" dirty="0" smtClean="0"/>
            <a:t>Инструктор по физической культуре: развитие мелкой и общей моторики детей, формирование правильного дыхания,  коррекционная гимнастика по развитию умения напрягать или расслаблять мышечный аппарат, развитие координации движений</a:t>
          </a:r>
          <a:endParaRPr lang="ru-RU" dirty="0"/>
        </a:p>
      </dgm:t>
    </dgm:pt>
    <dgm:pt modelId="{39A5233F-17B4-432B-AEDD-36921F5D8D47}" type="parTrans" cxnId="{71DCFA3B-8824-4D5F-ADC0-C3FF8C007C0F}">
      <dgm:prSet/>
      <dgm:spPr/>
      <dgm:t>
        <a:bodyPr/>
        <a:lstStyle/>
        <a:p>
          <a:endParaRPr lang="ru-RU"/>
        </a:p>
      </dgm:t>
    </dgm:pt>
    <dgm:pt modelId="{A2E43DEC-A0F9-4EF5-9EEA-CFCC9DC3B250}" type="sibTrans" cxnId="{71DCFA3B-8824-4D5F-ADC0-C3FF8C007C0F}">
      <dgm:prSet/>
      <dgm:spPr/>
      <dgm:t>
        <a:bodyPr/>
        <a:lstStyle/>
        <a:p>
          <a:endParaRPr lang="ru-RU"/>
        </a:p>
      </dgm:t>
    </dgm:pt>
    <dgm:pt modelId="{648DFAF7-FEBE-4C40-BD15-8AE83C6C363C}" type="pres">
      <dgm:prSet presAssocID="{E7C600A1-06A3-4B4F-9DE2-156D22B4040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300C0F-9778-4D04-B09B-E449575BE7AE}" type="pres">
      <dgm:prSet presAssocID="{8F10591B-5753-4E02-A9BC-895D05F07157}" presName="centerShape" presStyleLbl="node0" presStyleIdx="0" presStyleCnt="1" custScaleX="99171" custScaleY="6526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DEADFD1-5AD0-428E-8165-94B3514E2437}" type="pres">
      <dgm:prSet presAssocID="{75DBEAC5-D2CF-477C-B936-F80D90DB503C}" presName="node" presStyleLbl="node1" presStyleIdx="0" presStyleCnt="6" custScaleX="194865" custScaleY="12126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7AC4481-E365-47E6-92B8-98CCB65130C8}" type="pres">
      <dgm:prSet presAssocID="{75DBEAC5-D2CF-477C-B936-F80D90DB503C}" presName="dummy" presStyleCnt="0"/>
      <dgm:spPr/>
    </dgm:pt>
    <dgm:pt modelId="{95E73098-5331-4B04-96AE-9E29B3A53809}" type="pres">
      <dgm:prSet presAssocID="{917924E2-9A83-442A-A256-788639158C6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9B9D9E05-9C11-415A-BEB8-1EB1E7229072}" type="pres">
      <dgm:prSet presAssocID="{9FC16AAC-938B-4801-B68B-449D17E77C6A}" presName="node" presStyleLbl="node1" presStyleIdx="1" presStyleCnt="6" custScaleX="160287" custScaleY="149377" custRadScaleRad="167951" custRadScaleInc="270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AD8EB64-8F4F-40C4-95F7-7D3D782F39A7}" type="pres">
      <dgm:prSet presAssocID="{9FC16AAC-938B-4801-B68B-449D17E77C6A}" presName="dummy" presStyleCnt="0"/>
      <dgm:spPr/>
    </dgm:pt>
    <dgm:pt modelId="{98F9D0AF-6EED-46FD-BF22-92D8AE472B75}" type="pres">
      <dgm:prSet presAssocID="{C6361801-B1C0-414B-88E2-D6736AB1E00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CAED6D2-2D2A-4059-AF5E-ED0F0DAC4F2D}" type="pres">
      <dgm:prSet presAssocID="{7BC2BC26-3014-45A6-B6A7-FE7A00F3BB94}" presName="node" presStyleLbl="node1" presStyleIdx="2" presStyleCnt="6" custScaleX="166035" custScaleY="159466" custRadScaleRad="165874" custRadScaleInc="-2773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6C1EB82-59B9-4649-9BA5-2896AC8141E8}" type="pres">
      <dgm:prSet presAssocID="{7BC2BC26-3014-45A6-B6A7-FE7A00F3BB94}" presName="dummy" presStyleCnt="0"/>
      <dgm:spPr/>
    </dgm:pt>
    <dgm:pt modelId="{AAEA1309-5C7A-404F-960A-8721460DB758}" type="pres">
      <dgm:prSet presAssocID="{3C5F61C3-CB1E-44CA-AA82-38C0A80AA2C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3CF3F2A5-8856-449D-AB5B-B01F5637D438}" type="pres">
      <dgm:prSet presAssocID="{43636508-3241-497E-A41D-A9CC7B171E41}" presName="node" presStyleLbl="node1" presStyleIdx="3" presStyleCnt="6" custScaleX="182334" custScaleY="11629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850E97C-6C6C-4617-B0FF-09F674A0C5E8}" type="pres">
      <dgm:prSet presAssocID="{43636508-3241-497E-A41D-A9CC7B171E41}" presName="dummy" presStyleCnt="0"/>
      <dgm:spPr/>
    </dgm:pt>
    <dgm:pt modelId="{44E6D58C-285B-4347-AF8F-E037652C598C}" type="pres">
      <dgm:prSet presAssocID="{AE8829AD-8333-4054-A497-1997D6DADC4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777837B6-EF13-4D18-92D9-DFE3DB51533C}" type="pres">
      <dgm:prSet presAssocID="{6619C0EE-C6FF-44D9-B9F0-CF33A358653F}" presName="node" presStyleLbl="node1" presStyleIdx="4" presStyleCnt="6" custScaleX="154185" custScaleY="173162" custRadScaleRad="171717" custRadScaleInc="3735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547F592-C3E6-4D50-B2D8-68B65B9E28A4}" type="pres">
      <dgm:prSet presAssocID="{6619C0EE-C6FF-44D9-B9F0-CF33A358653F}" presName="dummy" presStyleCnt="0"/>
      <dgm:spPr/>
    </dgm:pt>
    <dgm:pt modelId="{09CD7849-4085-4A0B-A349-B1DA93B89828}" type="pres">
      <dgm:prSet presAssocID="{A2E43DEC-A0F9-4EF5-9EEA-CFCC9DC3B250}" presName="sibTrans" presStyleLbl="sibTrans2D1" presStyleIdx="4" presStyleCnt="6"/>
      <dgm:spPr/>
      <dgm:t>
        <a:bodyPr/>
        <a:lstStyle/>
        <a:p>
          <a:endParaRPr lang="ru-RU"/>
        </a:p>
      </dgm:t>
    </dgm:pt>
    <dgm:pt modelId="{F6E132DE-31DA-444D-A9D6-7650A2C069C5}" type="pres">
      <dgm:prSet presAssocID="{27D061F5-DF49-4D7E-902F-FD55D566AF24}" presName="node" presStyleLbl="node1" presStyleIdx="5" presStyleCnt="6" custScaleX="155129" custScaleY="155265" custRadScaleRad="172728" custRadScaleInc="-340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59CA35B-0771-4ED2-B925-71986E5FB3A8}" type="pres">
      <dgm:prSet presAssocID="{27D061F5-DF49-4D7E-902F-FD55D566AF24}" presName="dummy" presStyleCnt="0"/>
      <dgm:spPr/>
    </dgm:pt>
    <dgm:pt modelId="{7938A8E2-116C-498D-AB7F-82C2D7CD8CED}" type="pres">
      <dgm:prSet presAssocID="{1EF04910-4BC5-42F7-8AE9-C8BC4522E6E3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D09BEB3D-8CDB-4B5B-BDA2-FDEAE37A919D}" type="presOf" srcId="{917924E2-9A83-442A-A256-788639158C63}" destId="{95E73098-5331-4B04-96AE-9E29B3A53809}" srcOrd="0" destOrd="0" presId="urn:microsoft.com/office/officeart/2005/8/layout/radial6"/>
    <dgm:cxn modelId="{CD167B0F-478A-465E-B449-1596384561AA}" type="presOf" srcId="{A2E43DEC-A0F9-4EF5-9EEA-CFCC9DC3B250}" destId="{09CD7849-4085-4A0B-A349-B1DA93B89828}" srcOrd="0" destOrd="0" presId="urn:microsoft.com/office/officeart/2005/8/layout/radial6"/>
    <dgm:cxn modelId="{6ECCFCFB-25FB-4396-A802-2F53A7468989}" type="presOf" srcId="{C6361801-B1C0-414B-88E2-D6736AB1E00E}" destId="{98F9D0AF-6EED-46FD-BF22-92D8AE472B75}" srcOrd="0" destOrd="0" presId="urn:microsoft.com/office/officeart/2005/8/layout/radial6"/>
    <dgm:cxn modelId="{71DCFA3B-8824-4D5F-ADC0-C3FF8C007C0F}" srcId="{8F10591B-5753-4E02-A9BC-895D05F07157}" destId="{6619C0EE-C6FF-44D9-B9F0-CF33A358653F}" srcOrd="4" destOrd="0" parTransId="{39A5233F-17B4-432B-AEDD-36921F5D8D47}" sibTransId="{A2E43DEC-A0F9-4EF5-9EEA-CFCC9DC3B250}"/>
    <dgm:cxn modelId="{02BCAE61-D01F-4615-AB9A-F0646492108A}" srcId="{8F10591B-5753-4E02-A9BC-895D05F07157}" destId="{27D061F5-DF49-4D7E-902F-FD55D566AF24}" srcOrd="5" destOrd="0" parTransId="{56E7B47E-D84E-4D0A-9778-71889D3B2F95}" sibTransId="{1EF04910-4BC5-42F7-8AE9-C8BC4522E6E3}"/>
    <dgm:cxn modelId="{F5B3C8AE-2D76-42AC-B48D-3D024B2A2E0C}" type="presOf" srcId="{27D061F5-DF49-4D7E-902F-FD55D566AF24}" destId="{F6E132DE-31DA-444D-A9D6-7650A2C069C5}" srcOrd="0" destOrd="0" presId="urn:microsoft.com/office/officeart/2005/8/layout/radial6"/>
    <dgm:cxn modelId="{FC0A6F8D-4639-4C4B-B191-74637818949F}" type="presOf" srcId="{1EF04910-4BC5-42F7-8AE9-C8BC4522E6E3}" destId="{7938A8E2-116C-498D-AB7F-82C2D7CD8CED}" srcOrd="0" destOrd="0" presId="urn:microsoft.com/office/officeart/2005/8/layout/radial6"/>
    <dgm:cxn modelId="{BC2334F1-D96C-4B51-995E-2EDAA2E5F672}" type="presOf" srcId="{75DBEAC5-D2CF-477C-B936-F80D90DB503C}" destId="{CDEADFD1-5AD0-428E-8165-94B3514E2437}" srcOrd="0" destOrd="0" presId="urn:microsoft.com/office/officeart/2005/8/layout/radial6"/>
    <dgm:cxn modelId="{6DE519D6-104A-4127-B8D0-7BF329E2A480}" type="presOf" srcId="{43636508-3241-497E-A41D-A9CC7B171E41}" destId="{3CF3F2A5-8856-449D-AB5B-B01F5637D438}" srcOrd="0" destOrd="0" presId="urn:microsoft.com/office/officeart/2005/8/layout/radial6"/>
    <dgm:cxn modelId="{2E9D3C76-7030-4F5B-A7C2-F1FC1144BEE9}" type="presOf" srcId="{AE8829AD-8333-4054-A497-1997D6DADC44}" destId="{44E6D58C-285B-4347-AF8F-E037652C598C}" srcOrd="0" destOrd="0" presId="urn:microsoft.com/office/officeart/2005/8/layout/radial6"/>
    <dgm:cxn modelId="{3559685E-03FA-4DC2-88BB-9846AA1599EE}" type="presOf" srcId="{E7C600A1-06A3-4B4F-9DE2-156D22B40409}" destId="{648DFAF7-FEBE-4C40-BD15-8AE83C6C363C}" srcOrd="0" destOrd="0" presId="urn:microsoft.com/office/officeart/2005/8/layout/radial6"/>
    <dgm:cxn modelId="{63DAD396-199A-4B7D-99F8-36310E4B3179}" type="presOf" srcId="{3C5F61C3-CB1E-44CA-AA82-38C0A80AA2C8}" destId="{AAEA1309-5C7A-404F-960A-8721460DB758}" srcOrd="0" destOrd="0" presId="urn:microsoft.com/office/officeart/2005/8/layout/radial6"/>
    <dgm:cxn modelId="{E749F099-0921-44F8-B3F7-ACD62B2C4B8A}" srcId="{8F10591B-5753-4E02-A9BC-895D05F07157}" destId="{75DBEAC5-D2CF-477C-B936-F80D90DB503C}" srcOrd="0" destOrd="0" parTransId="{9DBD03A0-8174-4E89-B9B5-5498B583DFA6}" sibTransId="{917924E2-9A83-442A-A256-788639158C63}"/>
    <dgm:cxn modelId="{4EE16DEB-9343-4777-B134-494726BFC7A5}" type="presOf" srcId="{8F10591B-5753-4E02-A9BC-895D05F07157}" destId="{FF300C0F-9778-4D04-B09B-E449575BE7AE}" srcOrd="0" destOrd="0" presId="urn:microsoft.com/office/officeart/2005/8/layout/radial6"/>
    <dgm:cxn modelId="{37C4F3EE-C77A-4FCC-8728-84AC420AC19C}" srcId="{8F10591B-5753-4E02-A9BC-895D05F07157}" destId="{7BC2BC26-3014-45A6-B6A7-FE7A00F3BB94}" srcOrd="2" destOrd="0" parTransId="{2291FB7C-5794-4904-A324-E207C6CC48AF}" sibTransId="{3C5F61C3-CB1E-44CA-AA82-38C0A80AA2C8}"/>
    <dgm:cxn modelId="{A00CEBE7-A1F6-4E92-973B-43D4A275A3D5}" type="presOf" srcId="{6619C0EE-C6FF-44D9-B9F0-CF33A358653F}" destId="{777837B6-EF13-4D18-92D9-DFE3DB51533C}" srcOrd="0" destOrd="0" presId="urn:microsoft.com/office/officeart/2005/8/layout/radial6"/>
    <dgm:cxn modelId="{B653FC20-DB81-4E2D-BCBE-7DFDAB6CB5B0}" type="presOf" srcId="{9FC16AAC-938B-4801-B68B-449D17E77C6A}" destId="{9B9D9E05-9C11-415A-BEB8-1EB1E7229072}" srcOrd="0" destOrd="0" presId="urn:microsoft.com/office/officeart/2005/8/layout/radial6"/>
    <dgm:cxn modelId="{E003D980-84A0-4348-B865-DE826DDF81B7}" srcId="{E7C600A1-06A3-4B4F-9DE2-156D22B40409}" destId="{8F10591B-5753-4E02-A9BC-895D05F07157}" srcOrd="0" destOrd="0" parTransId="{E2D32A87-9C86-4D0F-9FE6-0E0FCDE30554}" sibTransId="{6651674A-0901-484A-891E-18FC5E402BF6}"/>
    <dgm:cxn modelId="{D9E782F7-6E33-433D-81F8-CF36BB322BDF}" srcId="{8F10591B-5753-4E02-A9BC-895D05F07157}" destId="{9FC16AAC-938B-4801-B68B-449D17E77C6A}" srcOrd="1" destOrd="0" parTransId="{C8A66085-B5BD-4528-B607-179B1FC4CDD4}" sibTransId="{C6361801-B1C0-414B-88E2-D6736AB1E00E}"/>
    <dgm:cxn modelId="{B0A35D51-16A7-4462-8FC4-1C5D7317DA82}" type="presOf" srcId="{7BC2BC26-3014-45A6-B6A7-FE7A00F3BB94}" destId="{8CAED6D2-2D2A-4059-AF5E-ED0F0DAC4F2D}" srcOrd="0" destOrd="0" presId="urn:microsoft.com/office/officeart/2005/8/layout/radial6"/>
    <dgm:cxn modelId="{7C25208F-7A39-42BF-8FD1-D6F9A12FC48A}" srcId="{8F10591B-5753-4E02-A9BC-895D05F07157}" destId="{43636508-3241-497E-A41D-A9CC7B171E41}" srcOrd="3" destOrd="0" parTransId="{2334340D-CFF1-4D4D-9BDE-4883ED84953F}" sibTransId="{AE8829AD-8333-4054-A497-1997D6DADC44}"/>
    <dgm:cxn modelId="{7D18F2D4-02CB-4127-8533-D12495D0E5A3}" type="presParOf" srcId="{648DFAF7-FEBE-4C40-BD15-8AE83C6C363C}" destId="{FF300C0F-9778-4D04-B09B-E449575BE7AE}" srcOrd="0" destOrd="0" presId="urn:microsoft.com/office/officeart/2005/8/layout/radial6"/>
    <dgm:cxn modelId="{846ACC7C-088B-4D48-93CB-1B99647F1CD7}" type="presParOf" srcId="{648DFAF7-FEBE-4C40-BD15-8AE83C6C363C}" destId="{CDEADFD1-5AD0-428E-8165-94B3514E2437}" srcOrd="1" destOrd="0" presId="urn:microsoft.com/office/officeart/2005/8/layout/radial6"/>
    <dgm:cxn modelId="{30F79EC6-7B6B-4FD3-90E3-2FE0CE604810}" type="presParOf" srcId="{648DFAF7-FEBE-4C40-BD15-8AE83C6C363C}" destId="{D7AC4481-E365-47E6-92B8-98CCB65130C8}" srcOrd="2" destOrd="0" presId="urn:microsoft.com/office/officeart/2005/8/layout/radial6"/>
    <dgm:cxn modelId="{13481F49-578D-4A5E-BC08-9D20317B49A6}" type="presParOf" srcId="{648DFAF7-FEBE-4C40-BD15-8AE83C6C363C}" destId="{95E73098-5331-4B04-96AE-9E29B3A53809}" srcOrd="3" destOrd="0" presId="urn:microsoft.com/office/officeart/2005/8/layout/radial6"/>
    <dgm:cxn modelId="{455EB114-3A3A-4CC4-BD41-1D5459B241C9}" type="presParOf" srcId="{648DFAF7-FEBE-4C40-BD15-8AE83C6C363C}" destId="{9B9D9E05-9C11-415A-BEB8-1EB1E7229072}" srcOrd="4" destOrd="0" presId="urn:microsoft.com/office/officeart/2005/8/layout/radial6"/>
    <dgm:cxn modelId="{A33C4EAB-33E1-4BE7-A32F-E1CF8F3606F8}" type="presParOf" srcId="{648DFAF7-FEBE-4C40-BD15-8AE83C6C363C}" destId="{0AD8EB64-8F4F-40C4-95F7-7D3D782F39A7}" srcOrd="5" destOrd="0" presId="urn:microsoft.com/office/officeart/2005/8/layout/radial6"/>
    <dgm:cxn modelId="{60B48197-5B4A-45B4-94CA-E83ABC3223E9}" type="presParOf" srcId="{648DFAF7-FEBE-4C40-BD15-8AE83C6C363C}" destId="{98F9D0AF-6EED-46FD-BF22-92D8AE472B75}" srcOrd="6" destOrd="0" presId="urn:microsoft.com/office/officeart/2005/8/layout/radial6"/>
    <dgm:cxn modelId="{43E39963-CA3F-45A7-A467-42C0FFA0ADC6}" type="presParOf" srcId="{648DFAF7-FEBE-4C40-BD15-8AE83C6C363C}" destId="{8CAED6D2-2D2A-4059-AF5E-ED0F0DAC4F2D}" srcOrd="7" destOrd="0" presId="urn:microsoft.com/office/officeart/2005/8/layout/radial6"/>
    <dgm:cxn modelId="{BDE4181E-A98B-474A-A6DF-691802B0B5B3}" type="presParOf" srcId="{648DFAF7-FEBE-4C40-BD15-8AE83C6C363C}" destId="{C6C1EB82-59B9-4649-9BA5-2896AC8141E8}" srcOrd="8" destOrd="0" presId="urn:microsoft.com/office/officeart/2005/8/layout/radial6"/>
    <dgm:cxn modelId="{8346B68D-C90E-4D65-828C-B7C4152A1798}" type="presParOf" srcId="{648DFAF7-FEBE-4C40-BD15-8AE83C6C363C}" destId="{AAEA1309-5C7A-404F-960A-8721460DB758}" srcOrd="9" destOrd="0" presId="urn:microsoft.com/office/officeart/2005/8/layout/radial6"/>
    <dgm:cxn modelId="{37BDB834-3A17-483A-888E-CF60A5805E42}" type="presParOf" srcId="{648DFAF7-FEBE-4C40-BD15-8AE83C6C363C}" destId="{3CF3F2A5-8856-449D-AB5B-B01F5637D438}" srcOrd="10" destOrd="0" presId="urn:microsoft.com/office/officeart/2005/8/layout/radial6"/>
    <dgm:cxn modelId="{18BFDCE7-2C68-4B2F-AC04-B181C8954869}" type="presParOf" srcId="{648DFAF7-FEBE-4C40-BD15-8AE83C6C363C}" destId="{A850E97C-6C6C-4617-B0FF-09F674A0C5E8}" srcOrd="11" destOrd="0" presId="urn:microsoft.com/office/officeart/2005/8/layout/radial6"/>
    <dgm:cxn modelId="{5EBFD3DB-5CDE-48CA-AB07-150698A64372}" type="presParOf" srcId="{648DFAF7-FEBE-4C40-BD15-8AE83C6C363C}" destId="{44E6D58C-285B-4347-AF8F-E037652C598C}" srcOrd="12" destOrd="0" presId="urn:microsoft.com/office/officeart/2005/8/layout/radial6"/>
    <dgm:cxn modelId="{A01D1962-F63A-48E0-9A19-0F52FA35D51A}" type="presParOf" srcId="{648DFAF7-FEBE-4C40-BD15-8AE83C6C363C}" destId="{777837B6-EF13-4D18-92D9-DFE3DB51533C}" srcOrd="13" destOrd="0" presId="urn:microsoft.com/office/officeart/2005/8/layout/radial6"/>
    <dgm:cxn modelId="{546E4CB2-6D58-4426-8161-2C632EE534F1}" type="presParOf" srcId="{648DFAF7-FEBE-4C40-BD15-8AE83C6C363C}" destId="{E547F592-C3E6-4D50-B2D8-68B65B9E28A4}" srcOrd="14" destOrd="0" presId="urn:microsoft.com/office/officeart/2005/8/layout/radial6"/>
    <dgm:cxn modelId="{49650B09-C622-4385-A7C1-52C730D9CEF1}" type="presParOf" srcId="{648DFAF7-FEBE-4C40-BD15-8AE83C6C363C}" destId="{09CD7849-4085-4A0B-A349-B1DA93B89828}" srcOrd="15" destOrd="0" presId="urn:microsoft.com/office/officeart/2005/8/layout/radial6"/>
    <dgm:cxn modelId="{1EA115B6-0A3F-46B4-880B-802B5AEA4ED9}" type="presParOf" srcId="{648DFAF7-FEBE-4C40-BD15-8AE83C6C363C}" destId="{F6E132DE-31DA-444D-A9D6-7650A2C069C5}" srcOrd="16" destOrd="0" presId="urn:microsoft.com/office/officeart/2005/8/layout/radial6"/>
    <dgm:cxn modelId="{12371012-2301-44CA-97C7-474EACF41037}" type="presParOf" srcId="{648DFAF7-FEBE-4C40-BD15-8AE83C6C363C}" destId="{559CA35B-0771-4ED2-B925-71986E5FB3A8}" srcOrd="17" destOrd="0" presId="urn:microsoft.com/office/officeart/2005/8/layout/radial6"/>
    <dgm:cxn modelId="{A893AED4-FCC3-4592-9F04-D749CC5D0AA6}" type="presParOf" srcId="{648DFAF7-FEBE-4C40-BD15-8AE83C6C363C}" destId="{7938A8E2-116C-498D-AB7F-82C2D7CD8CED}" srcOrd="18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7A6D5E-E304-4805-B4E4-6993EE0832D7}" type="doc">
      <dgm:prSet loTypeId="urn:microsoft.com/office/officeart/2005/8/layout/hierarchy3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6BF49D-E123-4CCA-A608-E4759BC12597}">
      <dgm:prSet phldrT="[Текст]" custT="1"/>
      <dgm:spPr/>
      <dgm:t>
        <a:bodyPr/>
        <a:lstStyle/>
        <a:p>
          <a:r>
            <a:rPr lang="ru-RU" sz="2400" b="1" dirty="0" smtClean="0"/>
            <a:t>Бесплатные услуги</a:t>
          </a:r>
          <a:endParaRPr lang="ru-RU" sz="2400" b="1" dirty="0"/>
        </a:p>
      </dgm:t>
    </dgm:pt>
    <dgm:pt modelId="{6F2A021C-869C-4692-BF42-CEED09A7FF4B}" type="parTrans" cxnId="{0031B557-0AEA-4650-B777-7492FE53BA55}">
      <dgm:prSet/>
      <dgm:spPr/>
      <dgm:t>
        <a:bodyPr/>
        <a:lstStyle/>
        <a:p>
          <a:endParaRPr lang="ru-RU"/>
        </a:p>
      </dgm:t>
    </dgm:pt>
    <dgm:pt modelId="{AFD6A137-1B46-40D1-BF08-9C7174945A92}" type="sibTrans" cxnId="{0031B557-0AEA-4650-B777-7492FE53BA55}">
      <dgm:prSet/>
      <dgm:spPr/>
      <dgm:t>
        <a:bodyPr/>
        <a:lstStyle/>
        <a:p>
          <a:endParaRPr lang="ru-RU"/>
        </a:p>
      </dgm:t>
    </dgm:pt>
    <dgm:pt modelId="{17B4F7F9-04B8-4033-ADD8-0F1CF5BCE848}">
      <dgm:prSet phldrT="[Текст]"/>
      <dgm:spPr/>
      <dgm:t>
        <a:bodyPr/>
        <a:lstStyle/>
        <a:p>
          <a:r>
            <a:rPr lang="ru-RU" b="1" dirty="0" smtClean="0">
              <a:solidFill>
                <a:srgbClr val="2A12DE"/>
              </a:solidFill>
            </a:rPr>
            <a:t>Кружок «Школа мяча»</a:t>
          </a:r>
          <a:endParaRPr lang="ru-RU" b="1" dirty="0">
            <a:solidFill>
              <a:srgbClr val="2A12DE"/>
            </a:solidFill>
          </a:endParaRPr>
        </a:p>
      </dgm:t>
    </dgm:pt>
    <dgm:pt modelId="{9AB733C6-6B2C-4CB8-8B21-48BD8B16CC9A}" type="parTrans" cxnId="{491B2704-A908-4ABA-A3A9-E1B619D33439}">
      <dgm:prSet/>
      <dgm:spPr/>
      <dgm:t>
        <a:bodyPr/>
        <a:lstStyle/>
        <a:p>
          <a:endParaRPr lang="ru-RU"/>
        </a:p>
      </dgm:t>
    </dgm:pt>
    <dgm:pt modelId="{160D156B-9322-43E9-88D2-F6993CD21591}" type="sibTrans" cxnId="{491B2704-A908-4ABA-A3A9-E1B619D33439}">
      <dgm:prSet/>
      <dgm:spPr/>
      <dgm:t>
        <a:bodyPr/>
        <a:lstStyle/>
        <a:p>
          <a:endParaRPr lang="ru-RU"/>
        </a:p>
      </dgm:t>
    </dgm:pt>
    <dgm:pt modelId="{D57CEBA7-5F16-40D0-85C3-49D178105865}">
      <dgm:prSet phldrT="[Текст]"/>
      <dgm:spPr/>
      <dgm:t>
        <a:bodyPr/>
        <a:lstStyle/>
        <a:p>
          <a:r>
            <a:rPr lang="ru-RU" b="1" dirty="0" smtClean="0">
              <a:solidFill>
                <a:srgbClr val="FF3300"/>
              </a:solidFill>
            </a:rPr>
            <a:t>Кружок «Русинка»</a:t>
          </a:r>
          <a:endParaRPr lang="ru-RU" b="1" dirty="0">
            <a:solidFill>
              <a:srgbClr val="FF3300"/>
            </a:solidFill>
          </a:endParaRPr>
        </a:p>
      </dgm:t>
    </dgm:pt>
    <dgm:pt modelId="{D25919DF-B601-4996-B396-A2F13DEA0ACD}" type="parTrans" cxnId="{CDE5632D-0241-40AE-973C-0A24B3D72BEB}">
      <dgm:prSet/>
      <dgm:spPr/>
      <dgm:t>
        <a:bodyPr/>
        <a:lstStyle/>
        <a:p>
          <a:endParaRPr lang="ru-RU"/>
        </a:p>
      </dgm:t>
    </dgm:pt>
    <dgm:pt modelId="{452C3D73-7572-4E71-AB45-6F3883625412}" type="sibTrans" cxnId="{CDE5632D-0241-40AE-973C-0A24B3D72BEB}">
      <dgm:prSet/>
      <dgm:spPr/>
      <dgm:t>
        <a:bodyPr/>
        <a:lstStyle/>
        <a:p>
          <a:endParaRPr lang="ru-RU"/>
        </a:p>
      </dgm:t>
    </dgm:pt>
    <dgm:pt modelId="{BAB1FB43-FC0A-4AAB-8720-01ECEC072DA4}">
      <dgm:prSet phldrT="[Текст]"/>
      <dgm:spPr/>
      <dgm:t>
        <a:bodyPr/>
        <a:lstStyle/>
        <a:p>
          <a:r>
            <a:rPr lang="ru-RU" b="1" dirty="0" smtClean="0">
              <a:solidFill>
                <a:srgbClr val="9900FF"/>
              </a:solidFill>
            </a:rPr>
            <a:t>Кружок «Ритмика»</a:t>
          </a:r>
          <a:endParaRPr lang="ru-RU" b="1" dirty="0">
            <a:solidFill>
              <a:srgbClr val="9900FF"/>
            </a:solidFill>
          </a:endParaRPr>
        </a:p>
      </dgm:t>
    </dgm:pt>
    <dgm:pt modelId="{FD039D4F-B4A0-4ADC-8260-9AF2B0265D6A}" type="parTrans" cxnId="{33B9CADA-423C-48A6-8985-33BE0C711AA4}">
      <dgm:prSet/>
      <dgm:spPr/>
      <dgm:t>
        <a:bodyPr/>
        <a:lstStyle/>
        <a:p>
          <a:endParaRPr lang="ru-RU"/>
        </a:p>
      </dgm:t>
    </dgm:pt>
    <dgm:pt modelId="{687906A6-7837-4568-AF2C-3A8AE6C7443A}" type="sibTrans" cxnId="{33B9CADA-423C-48A6-8985-33BE0C711AA4}">
      <dgm:prSet/>
      <dgm:spPr/>
      <dgm:t>
        <a:bodyPr/>
        <a:lstStyle/>
        <a:p>
          <a:endParaRPr lang="ru-RU"/>
        </a:p>
      </dgm:t>
    </dgm:pt>
    <dgm:pt modelId="{CAF5EBD4-F2E0-408E-A489-1278482BBAB2}">
      <dgm:prSet phldrT="[Текст]"/>
      <dgm:spPr/>
      <dgm:t>
        <a:bodyPr/>
        <a:lstStyle/>
        <a:p>
          <a:r>
            <a:rPr lang="ru-RU" b="1" dirty="0" smtClean="0">
              <a:solidFill>
                <a:srgbClr val="00FF00"/>
              </a:solidFill>
            </a:rPr>
            <a:t>Кружок «Азбука природы»</a:t>
          </a:r>
          <a:endParaRPr lang="ru-RU" b="1" dirty="0">
            <a:solidFill>
              <a:srgbClr val="00FF00"/>
            </a:solidFill>
          </a:endParaRPr>
        </a:p>
      </dgm:t>
    </dgm:pt>
    <dgm:pt modelId="{3EBB79A2-D99F-4A22-B561-9CB6487827B4}" type="parTrans" cxnId="{15442B9F-FA72-469C-AFF9-2DCF9B71C683}">
      <dgm:prSet/>
      <dgm:spPr/>
      <dgm:t>
        <a:bodyPr/>
        <a:lstStyle/>
        <a:p>
          <a:endParaRPr lang="ru-RU"/>
        </a:p>
      </dgm:t>
    </dgm:pt>
    <dgm:pt modelId="{1C5BC2F8-3E6F-4F73-9045-4822C6630CC3}" type="sibTrans" cxnId="{15442B9F-FA72-469C-AFF9-2DCF9B71C683}">
      <dgm:prSet/>
      <dgm:spPr/>
      <dgm:t>
        <a:bodyPr/>
        <a:lstStyle/>
        <a:p>
          <a:endParaRPr lang="ru-RU"/>
        </a:p>
      </dgm:t>
    </dgm:pt>
    <dgm:pt modelId="{21AC6635-50DB-4E7C-BA6C-C8D38B89E2A0}" type="pres">
      <dgm:prSet presAssocID="{C37A6D5E-E304-4805-B4E4-6993EE0832D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29647D-DEA5-476B-BB5F-B06B032CACA3}" type="pres">
      <dgm:prSet presAssocID="{F66BF49D-E123-4CCA-A608-E4759BC12597}" presName="root" presStyleCnt="0"/>
      <dgm:spPr/>
    </dgm:pt>
    <dgm:pt modelId="{29217309-9CBF-43E9-B95B-8DDA7C04345F}" type="pres">
      <dgm:prSet presAssocID="{F66BF49D-E123-4CCA-A608-E4759BC12597}" presName="rootComposite" presStyleCnt="0"/>
      <dgm:spPr/>
    </dgm:pt>
    <dgm:pt modelId="{14092BD4-82DA-4263-A6A1-36DC81388AC9}" type="pres">
      <dgm:prSet presAssocID="{F66BF49D-E123-4CCA-A608-E4759BC12597}" presName="rootText" presStyleLbl="node1" presStyleIdx="0" presStyleCnt="1" custLinFactNeighborX="-92444" custLinFactNeighborY="-7313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88A7D06-96A0-4232-88D6-45C9D76A6E7B}" type="pres">
      <dgm:prSet presAssocID="{F66BF49D-E123-4CCA-A608-E4759BC12597}" presName="rootConnector" presStyleLbl="node1" presStyleIdx="0" presStyleCnt="1"/>
      <dgm:spPr/>
      <dgm:t>
        <a:bodyPr/>
        <a:lstStyle/>
        <a:p>
          <a:endParaRPr lang="ru-RU"/>
        </a:p>
      </dgm:t>
    </dgm:pt>
    <dgm:pt modelId="{C9E105BF-0DBE-4EFA-821B-C2E7C7031A99}" type="pres">
      <dgm:prSet presAssocID="{F66BF49D-E123-4CCA-A608-E4759BC12597}" presName="childShape" presStyleCnt="0"/>
      <dgm:spPr/>
    </dgm:pt>
    <dgm:pt modelId="{55FC8BF4-03BE-4EB5-A75C-F1E4DCBCB213}" type="pres">
      <dgm:prSet presAssocID="{9AB733C6-6B2C-4CB8-8B21-48BD8B16CC9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405A2CC-F0FE-4087-93DE-17A97FE842F2}" type="pres">
      <dgm:prSet presAssocID="{17B4F7F9-04B8-4033-ADD8-0F1CF5BCE84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58537-E356-4E5A-AF43-E04E14FABB91}" type="pres">
      <dgm:prSet presAssocID="{D25919DF-B601-4996-B396-A2F13DEA0AC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DCD6284-BDBA-431D-9E6A-1C102087DDD2}" type="pres">
      <dgm:prSet presAssocID="{D57CEBA7-5F16-40D0-85C3-49D17810586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45FC4-B99D-4582-9E83-A8A6A73EB5DC}" type="pres">
      <dgm:prSet presAssocID="{FD039D4F-B4A0-4ADC-8260-9AF2B0265D6A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5A72784-CD0E-49AD-BD03-445CC01C3EC9}" type="pres">
      <dgm:prSet presAssocID="{BAB1FB43-FC0A-4AAB-8720-01ECEC072DA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89E27-DC62-4DD4-A5AF-BECB83ED87E5}" type="pres">
      <dgm:prSet presAssocID="{3EBB79A2-D99F-4A22-B561-9CB6487827B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EF9DCFA7-D992-44A4-A0BB-DDA953815078}" type="pres">
      <dgm:prSet presAssocID="{CAF5EBD4-F2E0-408E-A489-1278482BBAB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F87D7-728C-4AE0-B144-E94100123A5C}" type="presOf" srcId="{FD039D4F-B4A0-4ADC-8260-9AF2B0265D6A}" destId="{4F845FC4-B99D-4582-9E83-A8A6A73EB5DC}" srcOrd="0" destOrd="0" presId="urn:microsoft.com/office/officeart/2005/8/layout/hierarchy3"/>
    <dgm:cxn modelId="{56AD41C9-8698-4A24-808F-01C3C5CFDAF1}" type="presOf" srcId="{C37A6D5E-E304-4805-B4E4-6993EE0832D7}" destId="{21AC6635-50DB-4E7C-BA6C-C8D38B89E2A0}" srcOrd="0" destOrd="0" presId="urn:microsoft.com/office/officeart/2005/8/layout/hierarchy3"/>
    <dgm:cxn modelId="{F939A78A-78E2-4B78-B870-23CE36FC5FC4}" type="presOf" srcId="{CAF5EBD4-F2E0-408E-A489-1278482BBAB2}" destId="{EF9DCFA7-D992-44A4-A0BB-DDA953815078}" srcOrd="0" destOrd="0" presId="urn:microsoft.com/office/officeart/2005/8/layout/hierarchy3"/>
    <dgm:cxn modelId="{0B59D3E5-1192-47B7-B68F-E518DBCDCD99}" type="presOf" srcId="{F66BF49D-E123-4CCA-A608-E4759BC12597}" destId="{388A7D06-96A0-4232-88D6-45C9D76A6E7B}" srcOrd="1" destOrd="0" presId="urn:microsoft.com/office/officeart/2005/8/layout/hierarchy3"/>
    <dgm:cxn modelId="{15442B9F-FA72-469C-AFF9-2DCF9B71C683}" srcId="{F66BF49D-E123-4CCA-A608-E4759BC12597}" destId="{CAF5EBD4-F2E0-408E-A489-1278482BBAB2}" srcOrd="3" destOrd="0" parTransId="{3EBB79A2-D99F-4A22-B561-9CB6487827B4}" sibTransId="{1C5BC2F8-3E6F-4F73-9045-4822C6630CC3}"/>
    <dgm:cxn modelId="{974D8D3A-4C75-4E9E-A2DC-CBFED5202C28}" type="presOf" srcId="{F66BF49D-E123-4CCA-A608-E4759BC12597}" destId="{14092BD4-82DA-4263-A6A1-36DC81388AC9}" srcOrd="0" destOrd="0" presId="urn:microsoft.com/office/officeart/2005/8/layout/hierarchy3"/>
    <dgm:cxn modelId="{B0DA0B3D-BAAB-415B-B5B9-7CCC425BA7BD}" type="presOf" srcId="{D57CEBA7-5F16-40D0-85C3-49D178105865}" destId="{BDCD6284-BDBA-431D-9E6A-1C102087DDD2}" srcOrd="0" destOrd="0" presId="urn:microsoft.com/office/officeart/2005/8/layout/hierarchy3"/>
    <dgm:cxn modelId="{54C5EF7B-E8DD-4DB4-8E5D-27132D301320}" type="presOf" srcId="{17B4F7F9-04B8-4033-ADD8-0F1CF5BCE848}" destId="{F405A2CC-F0FE-4087-93DE-17A97FE842F2}" srcOrd="0" destOrd="0" presId="urn:microsoft.com/office/officeart/2005/8/layout/hierarchy3"/>
    <dgm:cxn modelId="{BA47BDC1-03BD-44EB-BF8C-C23702F5D9B4}" type="presOf" srcId="{9AB733C6-6B2C-4CB8-8B21-48BD8B16CC9A}" destId="{55FC8BF4-03BE-4EB5-A75C-F1E4DCBCB213}" srcOrd="0" destOrd="0" presId="urn:microsoft.com/office/officeart/2005/8/layout/hierarchy3"/>
    <dgm:cxn modelId="{129C04AA-F7FB-45E6-9D95-648CEF19EEA5}" type="presOf" srcId="{BAB1FB43-FC0A-4AAB-8720-01ECEC072DA4}" destId="{B5A72784-CD0E-49AD-BD03-445CC01C3EC9}" srcOrd="0" destOrd="0" presId="urn:microsoft.com/office/officeart/2005/8/layout/hierarchy3"/>
    <dgm:cxn modelId="{678646BB-615F-4F52-92FC-6ED947D844FE}" type="presOf" srcId="{D25919DF-B601-4996-B396-A2F13DEA0ACD}" destId="{C6D58537-E356-4E5A-AF43-E04E14FABB91}" srcOrd="0" destOrd="0" presId="urn:microsoft.com/office/officeart/2005/8/layout/hierarchy3"/>
    <dgm:cxn modelId="{33B9CADA-423C-48A6-8985-33BE0C711AA4}" srcId="{F66BF49D-E123-4CCA-A608-E4759BC12597}" destId="{BAB1FB43-FC0A-4AAB-8720-01ECEC072DA4}" srcOrd="2" destOrd="0" parTransId="{FD039D4F-B4A0-4ADC-8260-9AF2B0265D6A}" sibTransId="{687906A6-7837-4568-AF2C-3A8AE6C7443A}"/>
    <dgm:cxn modelId="{CDE5632D-0241-40AE-973C-0A24B3D72BEB}" srcId="{F66BF49D-E123-4CCA-A608-E4759BC12597}" destId="{D57CEBA7-5F16-40D0-85C3-49D178105865}" srcOrd="1" destOrd="0" parTransId="{D25919DF-B601-4996-B396-A2F13DEA0ACD}" sibTransId="{452C3D73-7572-4E71-AB45-6F3883625412}"/>
    <dgm:cxn modelId="{0031B557-0AEA-4650-B777-7492FE53BA55}" srcId="{C37A6D5E-E304-4805-B4E4-6993EE0832D7}" destId="{F66BF49D-E123-4CCA-A608-E4759BC12597}" srcOrd="0" destOrd="0" parTransId="{6F2A021C-869C-4692-BF42-CEED09A7FF4B}" sibTransId="{AFD6A137-1B46-40D1-BF08-9C7174945A92}"/>
    <dgm:cxn modelId="{3F1FD56C-1C03-4F25-BAC6-CE4629974D4E}" type="presOf" srcId="{3EBB79A2-D99F-4A22-B561-9CB6487827B4}" destId="{BD089E27-DC62-4DD4-A5AF-BECB83ED87E5}" srcOrd="0" destOrd="0" presId="urn:microsoft.com/office/officeart/2005/8/layout/hierarchy3"/>
    <dgm:cxn modelId="{491B2704-A908-4ABA-A3A9-E1B619D33439}" srcId="{F66BF49D-E123-4CCA-A608-E4759BC12597}" destId="{17B4F7F9-04B8-4033-ADD8-0F1CF5BCE848}" srcOrd="0" destOrd="0" parTransId="{9AB733C6-6B2C-4CB8-8B21-48BD8B16CC9A}" sibTransId="{160D156B-9322-43E9-88D2-F6993CD21591}"/>
    <dgm:cxn modelId="{6160CFB1-2041-49C2-BC6B-C10354266F1C}" type="presParOf" srcId="{21AC6635-50DB-4E7C-BA6C-C8D38B89E2A0}" destId="{E629647D-DEA5-476B-BB5F-B06B032CACA3}" srcOrd="0" destOrd="0" presId="urn:microsoft.com/office/officeart/2005/8/layout/hierarchy3"/>
    <dgm:cxn modelId="{6C3BD5F3-F982-4A38-B000-F7C9B13140EB}" type="presParOf" srcId="{E629647D-DEA5-476B-BB5F-B06B032CACA3}" destId="{29217309-9CBF-43E9-B95B-8DDA7C04345F}" srcOrd="0" destOrd="0" presId="urn:microsoft.com/office/officeart/2005/8/layout/hierarchy3"/>
    <dgm:cxn modelId="{C43C87A4-2DD4-457E-B1E9-D1EF9D4DC08B}" type="presParOf" srcId="{29217309-9CBF-43E9-B95B-8DDA7C04345F}" destId="{14092BD4-82DA-4263-A6A1-36DC81388AC9}" srcOrd="0" destOrd="0" presId="urn:microsoft.com/office/officeart/2005/8/layout/hierarchy3"/>
    <dgm:cxn modelId="{F29384C6-76A7-4652-AE9F-781B3908AC12}" type="presParOf" srcId="{29217309-9CBF-43E9-B95B-8DDA7C04345F}" destId="{388A7D06-96A0-4232-88D6-45C9D76A6E7B}" srcOrd="1" destOrd="0" presId="urn:microsoft.com/office/officeart/2005/8/layout/hierarchy3"/>
    <dgm:cxn modelId="{5F306B5F-1D50-43CA-8939-FD627FE29253}" type="presParOf" srcId="{E629647D-DEA5-476B-BB5F-B06B032CACA3}" destId="{C9E105BF-0DBE-4EFA-821B-C2E7C7031A99}" srcOrd="1" destOrd="0" presId="urn:microsoft.com/office/officeart/2005/8/layout/hierarchy3"/>
    <dgm:cxn modelId="{68CD1B91-2E1D-40E0-B638-05D385797403}" type="presParOf" srcId="{C9E105BF-0DBE-4EFA-821B-C2E7C7031A99}" destId="{55FC8BF4-03BE-4EB5-A75C-F1E4DCBCB213}" srcOrd="0" destOrd="0" presId="urn:microsoft.com/office/officeart/2005/8/layout/hierarchy3"/>
    <dgm:cxn modelId="{BECA4BB6-DCF8-4D9B-82DD-6A8FEAF5C94F}" type="presParOf" srcId="{C9E105BF-0DBE-4EFA-821B-C2E7C7031A99}" destId="{F405A2CC-F0FE-4087-93DE-17A97FE842F2}" srcOrd="1" destOrd="0" presId="urn:microsoft.com/office/officeart/2005/8/layout/hierarchy3"/>
    <dgm:cxn modelId="{D297AC6E-FABB-4CE8-AE4C-4C46328A0BAC}" type="presParOf" srcId="{C9E105BF-0DBE-4EFA-821B-C2E7C7031A99}" destId="{C6D58537-E356-4E5A-AF43-E04E14FABB91}" srcOrd="2" destOrd="0" presId="urn:microsoft.com/office/officeart/2005/8/layout/hierarchy3"/>
    <dgm:cxn modelId="{BB93C68F-49A7-43DC-8941-BF7BBBEAA312}" type="presParOf" srcId="{C9E105BF-0DBE-4EFA-821B-C2E7C7031A99}" destId="{BDCD6284-BDBA-431D-9E6A-1C102087DDD2}" srcOrd="3" destOrd="0" presId="urn:microsoft.com/office/officeart/2005/8/layout/hierarchy3"/>
    <dgm:cxn modelId="{C944D179-1B5A-4BEB-B0C9-B822131AA5D7}" type="presParOf" srcId="{C9E105BF-0DBE-4EFA-821B-C2E7C7031A99}" destId="{4F845FC4-B99D-4582-9E83-A8A6A73EB5DC}" srcOrd="4" destOrd="0" presId="urn:microsoft.com/office/officeart/2005/8/layout/hierarchy3"/>
    <dgm:cxn modelId="{A58BDCD4-D42C-4AEE-80F6-81964912C2B0}" type="presParOf" srcId="{C9E105BF-0DBE-4EFA-821B-C2E7C7031A99}" destId="{B5A72784-CD0E-49AD-BD03-445CC01C3EC9}" srcOrd="5" destOrd="0" presId="urn:microsoft.com/office/officeart/2005/8/layout/hierarchy3"/>
    <dgm:cxn modelId="{33D0EC2E-8311-4DC1-AEE3-69FDE872F533}" type="presParOf" srcId="{C9E105BF-0DBE-4EFA-821B-C2E7C7031A99}" destId="{BD089E27-DC62-4DD4-A5AF-BECB83ED87E5}" srcOrd="6" destOrd="0" presId="urn:microsoft.com/office/officeart/2005/8/layout/hierarchy3"/>
    <dgm:cxn modelId="{D93C4F0D-663E-4CC6-A0A0-37685399C76D}" type="presParOf" srcId="{C9E105BF-0DBE-4EFA-821B-C2E7C7031A99}" destId="{EF9DCFA7-D992-44A4-A0BB-DDA953815078}" srcOrd="7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72C1F6-332C-4625-86BA-6676A820166A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B57CFC-F1DF-4E9C-824A-5D6414CC4EFC}">
      <dgm:prSet phldrT="[Текст]"/>
      <dgm:spPr/>
      <dgm:t>
        <a:bodyPr/>
        <a:lstStyle/>
        <a:p>
          <a:r>
            <a:rPr lang="ru-RU" b="1" dirty="0" smtClean="0"/>
            <a:t>Модель взаимодействия дошкольного отделения </a:t>
          </a:r>
        </a:p>
        <a:p>
          <a:r>
            <a:rPr lang="ru-RU" b="1" dirty="0" smtClean="0"/>
            <a:t>МБОУ С Ш № 47 </a:t>
          </a:r>
        </a:p>
        <a:p>
          <a:r>
            <a:rPr lang="ru-RU" b="1" dirty="0" smtClean="0"/>
            <a:t>с семьями воспитанников</a:t>
          </a:r>
          <a:endParaRPr lang="ru-RU" dirty="0"/>
        </a:p>
      </dgm:t>
    </dgm:pt>
    <dgm:pt modelId="{C2F1AAC5-FC19-480A-8EAA-0FF66A9C0C48}" type="parTrans" cxnId="{E0DDF742-E42C-4BE1-A015-7A4710D14EC2}">
      <dgm:prSet/>
      <dgm:spPr/>
      <dgm:t>
        <a:bodyPr/>
        <a:lstStyle/>
        <a:p>
          <a:endParaRPr lang="ru-RU"/>
        </a:p>
      </dgm:t>
    </dgm:pt>
    <dgm:pt modelId="{3885FEFB-84AF-4592-9027-81BA37E016DD}" type="sibTrans" cxnId="{E0DDF742-E42C-4BE1-A015-7A4710D14EC2}">
      <dgm:prSet/>
      <dgm:spPr/>
      <dgm:t>
        <a:bodyPr/>
        <a:lstStyle/>
        <a:p>
          <a:endParaRPr lang="ru-RU"/>
        </a:p>
      </dgm:t>
    </dgm:pt>
    <dgm:pt modelId="{DA1BFDF3-2851-4037-9CBD-C503BF98CF76}">
      <dgm:prSet phldrT="[Текст]"/>
      <dgm:spPr/>
      <dgm:t>
        <a:bodyPr/>
        <a:lstStyle/>
        <a:p>
          <a:endParaRPr lang="ru-RU"/>
        </a:p>
      </dgm:t>
    </dgm:pt>
    <dgm:pt modelId="{E9FC5A33-375F-426F-A759-2A581DB2CF91}" type="parTrans" cxnId="{8BCB359C-D0EE-4B97-8DA5-172592773F5D}">
      <dgm:prSet/>
      <dgm:spPr/>
      <dgm:t>
        <a:bodyPr/>
        <a:lstStyle/>
        <a:p>
          <a:endParaRPr lang="ru-RU"/>
        </a:p>
      </dgm:t>
    </dgm:pt>
    <dgm:pt modelId="{D9702D37-76FE-48E8-86B4-94D1234C0074}" type="sibTrans" cxnId="{8BCB359C-D0EE-4B97-8DA5-172592773F5D}">
      <dgm:prSet/>
      <dgm:spPr/>
      <dgm:t>
        <a:bodyPr/>
        <a:lstStyle/>
        <a:p>
          <a:endParaRPr lang="ru-RU"/>
        </a:p>
      </dgm:t>
    </dgm:pt>
    <dgm:pt modelId="{3EE0C07B-4D37-4DDE-91B5-9950CECC3BFF}">
      <dgm:prSet phldrT="[Текст]" phldr="1"/>
      <dgm:spPr/>
      <dgm:t>
        <a:bodyPr/>
        <a:lstStyle/>
        <a:p>
          <a:endParaRPr lang="ru-RU" dirty="0"/>
        </a:p>
      </dgm:t>
    </dgm:pt>
    <dgm:pt modelId="{4167C354-A328-426D-9F07-D0BE7334A207}" type="parTrans" cxnId="{BACDF128-A292-422C-AABF-D72264135DDA}">
      <dgm:prSet/>
      <dgm:spPr/>
      <dgm:t>
        <a:bodyPr/>
        <a:lstStyle/>
        <a:p>
          <a:endParaRPr lang="ru-RU"/>
        </a:p>
      </dgm:t>
    </dgm:pt>
    <dgm:pt modelId="{684E191B-F92D-4BDB-91FF-8BA2840C3BF3}" type="sibTrans" cxnId="{BACDF128-A292-422C-AABF-D72264135DDA}">
      <dgm:prSet/>
      <dgm:spPr/>
      <dgm:t>
        <a:bodyPr/>
        <a:lstStyle/>
        <a:p>
          <a:endParaRPr lang="ru-RU"/>
        </a:p>
      </dgm:t>
    </dgm:pt>
    <dgm:pt modelId="{48B96842-2D49-4CFA-A6A5-6FFDFC5B2904}">
      <dgm:prSet phldrT="[Текст]" phldr="1"/>
      <dgm:spPr/>
      <dgm:t>
        <a:bodyPr/>
        <a:lstStyle/>
        <a:p>
          <a:endParaRPr lang="ru-RU" dirty="0"/>
        </a:p>
      </dgm:t>
    </dgm:pt>
    <dgm:pt modelId="{4A5D920B-ED17-471A-8BBE-F3AE12AD6D69}" type="parTrans" cxnId="{C721BF50-BFA6-427A-A9CC-359C4A1ED1E9}">
      <dgm:prSet/>
      <dgm:spPr/>
      <dgm:t>
        <a:bodyPr/>
        <a:lstStyle/>
        <a:p>
          <a:endParaRPr lang="ru-RU"/>
        </a:p>
      </dgm:t>
    </dgm:pt>
    <dgm:pt modelId="{23B82AD5-1F4A-4B2C-BCAE-1E7256A30A1E}" type="sibTrans" cxnId="{C721BF50-BFA6-427A-A9CC-359C4A1ED1E9}">
      <dgm:prSet/>
      <dgm:spPr/>
      <dgm:t>
        <a:bodyPr/>
        <a:lstStyle/>
        <a:p>
          <a:endParaRPr lang="ru-RU"/>
        </a:p>
      </dgm:t>
    </dgm:pt>
    <dgm:pt modelId="{A36689AB-3F2B-48B2-8DA8-2C1D1D91409E}">
      <dgm:prSet phldrT="[Текст]" phldr="1"/>
      <dgm:spPr/>
      <dgm:t>
        <a:bodyPr/>
        <a:lstStyle/>
        <a:p>
          <a:endParaRPr lang="ru-RU" dirty="0"/>
        </a:p>
      </dgm:t>
    </dgm:pt>
    <dgm:pt modelId="{FB264987-FA0A-4477-BA08-1E244B7A5631}" type="parTrans" cxnId="{01279BF3-F4A6-44D6-8746-5815ECBD00EA}">
      <dgm:prSet/>
      <dgm:spPr/>
      <dgm:t>
        <a:bodyPr/>
        <a:lstStyle/>
        <a:p>
          <a:endParaRPr lang="ru-RU"/>
        </a:p>
      </dgm:t>
    </dgm:pt>
    <dgm:pt modelId="{9E2130B1-AB7B-4627-BABB-7CB1A0132806}" type="sibTrans" cxnId="{01279BF3-F4A6-44D6-8746-5815ECBD00EA}">
      <dgm:prSet/>
      <dgm:spPr/>
      <dgm:t>
        <a:bodyPr/>
        <a:lstStyle/>
        <a:p>
          <a:endParaRPr lang="ru-RU"/>
        </a:p>
      </dgm:t>
    </dgm:pt>
    <dgm:pt modelId="{5CDE605D-83C0-4CCF-B386-2ED453FF8C04}">
      <dgm:prSet/>
      <dgm:spPr/>
      <dgm:t>
        <a:bodyPr/>
        <a:lstStyle/>
        <a:p>
          <a:endParaRPr lang="ru-RU"/>
        </a:p>
      </dgm:t>
    </dgm:pt>
    <dgm:pt modelId="{174A7220-1041-4290-ADCF-E7B6D8BB5D7D}" type="parTrans" cxnId="{C2903B5C-213B-44A7-981E-77C3D6CF6C36}">
      <dgm:prSet/>
      <dgm:spPr/>
      <dgm:t>
        <a:bodyPr/>
        <a:lstStyle/>
        <a:p>
          <a:endParaRPr lang="ru-RU"/>
        </a:p>
      </dgm:t>
    </dgm:pt>
    <dgm:pt modelId="{F7154116-481B-4C9F-9E90-0C1FD736DE7B}" type="sibTrans" cxnId="{C2903B5C-213B-44A7-981E-77C3D6CF6C36}">
      <dgm:prSet/>
      <dgm:spPr/>
      <dgm:t>
        <a:bodyPr/>
        <a:lstStyle/>
        <a:p>
          <a:endParaRPr lang="ru-RU"/>
        </a:p>
      </dgm:t>
    </dgm:pt>
    <dgm:pt modelId="{C0F39138-E524-4D62-88F9-37DDA3F8BC41}">
      <dgm:prSet phldrT="[Текст]"/>
      <dgm:spPr/>
      <dgm:t>
        <a:bodyPr/>
        <a:lstStyle/>
        <a:p>
          <a:r>
            <a:rPr lang="ru-RU" b="1" dirty="0" smtClean="0"/>
            <a:t>Информационно-аналитическая деятельность</a:t>
          </a:r>
          <a:endParaRPr lang="ru-RU" b="1" dirty="0"/>
        </a:p>
      </dgm:t>
    </dgm:pt>
    <dgm:pt modelId="{3D376B8A-F269-4D2E-A8D5-9B0169C7F23B}" type="parTrans" cxnId="{06132C50-F11C-4736-A280-8BAD24E4C4EA}">
      <dgm:prSet/>
      <dgm:spPr/>
      <dgm:t>
        <a:bodyPr/>
        <a:lstStyle/>
        <a:p>
          <a:endParaRPr lang="ru-RU"/>
        </a:p>
      </dgm:t>
    </dgm:pt>
    <dgm:pt modelId="{20DF8015-989D-4EEA-A9E3-3605E914A94C}" type="sibTrans" cxnId="{06132C50-F11C-4736-A280-8BAD24E4C4EA}">
      <dgm:prSet/>
      <dgm:spPr/>
      <dgm:t>
        <a:bodyPr/>
        <a:lstStyle/>
        <a:p>
          <a:endParaRPr lang="ru-RU"/>
        </a:p>
      </dgm:t>
    </dgm:pt>
    <dgm:pt modelId="{CE038807-D038-4D01-BA20-F24916C3B918}">
      <dgm:prSet/>
      <dgm:spPr/>
      <dgm:t>
        <a:bodyPr/>
        <a:lstStyle/>
        <a:p>
          <a:r>
            <a:rPr lang="ru-RU" b="1" dirty="0" smtClean="0"/>
            <a:t>Наглядно-информационная деятельность</a:t>
          </a:r>
          <a:endParaRPr lang="ru-RU" b="1" dirty="0"/>
        </a:p>
      </dgm:t>
    </dgm:pt>
    <dgm:pt modelId="{E06AA58C-C6CC-4CA6-A2D9-196C17E4336E}" type="parTrans" cxnId="{D577B6C3-DE0F-4538-A5B8-150D684FA152}">
      <dgm:prSet/>
      <dgm:spPr/>
      <dgm:t>
        <a:bodyPr/>
        <a:lstStyle/>
        <a:p>
          <a:endParaRPr lang="ru-RU"/>
        </a:p>
      </dgm:t>
    </dgm:pt>
    <dgm:pt modelId="{75F96E93-F684-4653-842F-4A7B9827829C}" type="sibTrans" cxnId="{D577B6C3-DE0F-4538-A5B8-150D684FA152}">
      <dgm:prSet/>
      <dgm:spPr/>
      <dgm:t>
        <a:bodyPr/>
        <a:lstStyle/>
        <a:p>
          <a:endParaRPr lang="ru-RU"/>
        </a:p>
      </dgm:t>
    </dgm:pt>
    <dgm:pt modelId="{F23F63FE-B006-493C-9D68-E6F85ECDC8B0}">
      <dgm:prSet/>
      <dgm:spPr/>
      <dgm:t>
        <a:bodyPr/>
        <a:lstStyle/>
        <a:p>
          <a:r>
            <a:rPr lang="ru-RU" b="1" dirty="0" smtClean="0"/>
            <a:t>Просветительская деятельность</a:t>
          </a:r>
          <a:endParaRPr lang="ru-RU" b="1" dirty="0"/>
        </a:p>
      </dgm:t>
    </dgm:pt>
    <dgm:pt modelId="{AB9D7DA7-84C0-4ABD-A955-05066FB94F40}" type="parTrans" cxnId="{46C0825D-FD7D-4966-B894-A9891ED276A2}">
      <dgm:prSet/>
      <dgm:spPr/>
      <dgm:t>
        <a:bodyPr/>
        <a:lstStyle/>
        <a:p>
          <a:endParaRPr lang="ru-RU"/>
        </a:p>
      </dgm:t>
    </dgm:pt>
    <dgm:pt modelId="{CD7A5022-080F-4D63-AE95-268F46562D43}" type="sibTrans" cxnId="{46C0825D-FD7D-4966-B894-A9891ED276A2}">
      <dgm:prSet/>
      <dgm:spPr/>
      <dgm:t>
        <a:bodyPr/>
        <a:lstStyle/>
        <a:p>
          <a:endParaRPr lang="ru-RU"/>
        </a:p>
      </dgm:t>
    </dgm:pt>
    <dgm:pt modelId="{B2DD2ACC-A605-45C2-8D9F-903392007544}">
      <dgm:prSet/>
      <dgm:spPr/>
      <dgm:t>
        <a:bodyPr/>
        <a:lstStyle/>
        <a:p>
          <a:r>
            <a:rPr lang="ru-RU" b="1" dirty="0" smtClean="0"/>
            <a:t>Совместная</a:t>
          </a:r>
        </a:p>
        <a:p>
          <a:r>
            <a:rPr lang="ru-RU" b="1" dirty="0" err="1" smtClean="0"/>
            <a:t>досуговая</a:t>
          </a:r>
          <a:r>
            <a:rPr lang="ru-RU" b="1" dirty="0" smtClean="0"/>
            <a:t> деятельность </a:t>
          </a:r>
          <a:endParaRPr lang="ru-RU" b="1" dirty="0"/>
        </a:p>
      </dgm:t>
    </dgm:pt>
    <dgm:pt modelId="{9B37C982-6D39-46C7-AB89-9234B8749344}" type="parTrans" cxnId="{C8819BBC-C503-4E09-9EB0-1477A1A51FF4}">
      <dgm:prSet/>
      <dgm:spPr/>
      <dgm:t>
        <a:bodyPr/>
        <a:lstStyle/>
        <a:p>
          <a:endParaRPr lang="ru-RU"/>
        </a:p>
      </dgm:t>
    </dgm:pt>
    <dgm:pt modelId="{9A404020-C8B4-43C5-9009-027BC9419D46}" type="sibTrans" cxnId="{C8819BBC-C503-4E09-9EB0-1477A1A51FF4}">
      <dgm:prSet/>
      <dgm:spPr/>
      <dgm:t>
        <a:bodyPr/>
        <a:lstStyle/>
        <a:p>
          <a:endParaRPr lang="ru-RU"/>
        </a:p>
      </dgm:t>
    </dgm:pt>
    <dgm:pt modelId="{5C7A7D1B-DA71-404A-9997-BFDD5002B5E8}">
      <dgm:prSet/>
      <dgm:spPr/>
      <dgm:t>
        <a:bodyPr/>
        <a:lstStyle/>
        <a:p>
          <a:r>
            <a:rPr lang="ru-RU" b="1" dirty="0" smtClean="0"/>
            <a:t>Управленческая деятельность</a:t>
          </a:r>
          <a:endParaRPr lang="ru-RU" b="1" dirty="0"/>
        </a:p>
      </dgm:t>
    </dgm:pt>
    <dgm:pt modelId="{31996584-4905-4744-81BE-C4B6A5B9092F}" type="parTrans" cxnId="{0CE297BD-8227-4E50-A325-D88CC0750860}">
      <dgm:prSet/>
      <dgm:spPr/>
      <dgm:t>
        <a:bodyPr/>
        <a:lstStyle/>
        <a:p>
          <a:endParaRPr lang="ru-RU"/>
        </a:p>
      </dgm:t>
    </dgm:pt>
    <dgm:pt modelId="{EB2E59B3-4481-4661-A6AA-B1F89DCDA6DB}" type="sibTrans" cxnId="{0CE297BD-8227-4E50-A325-D88CC0750860}">
      <dgm:prSet/>
      <dgm:spPr/>
      <dgm:t>
        <a:bodyPr/>
        <a:lstStyle/>
        <a:p>
          <a:endParaRPr lang="ru-RU"/>
        </a:p>
      </dgm:t>
    </dgm:pt>
    <dgm:pt modelId="{27025B59-05A6-499C-87B6-4B0ABD3BF5E0}" type="pres">
      <dgm:prSet presAssocID="{B172C1F6-332C-4625-86BA-6676A82016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349B54-1C60-4829-867C-FFC5EFC09077}" type="pres">
      <dgm:prSet presAssocID="{C5B57CFC-F1DF-4E9C-824A-5D6414CC4EFC}" presName="centerShape" presStyleLbl="node0" presStyleIdx="0" presStyleCnt="1" custScaleX="254075" custScaleY="237171"/>
      <dgm:spPr/>
      <dgm:t>
        <a:bodyPr/>
        <a:lstStyle/>
        <a:p>
          <a:endParaRPr lang="ru-RU"/>
        </a:p>
      </dgm:t>
    </dgm:pt>
    <dgm:pt modelId="{D4BC4ED6-FC30-4EC3-9CD6-9B0A469D9BBF}" type="pres">
      <dgm:prSet presAssocID="{3D376B8A-F269-4D2E-A8D5-9B0169C7F23B}" presName="parTrans" presStyleLbl="sibTrans2D1" presStyleIdx="0" presStyleCnt="5"/>
      <dgm:spPr/>
      <dgm:t>
        <a:bodyPr/>
        <a:lstStyle/>
        <a:p>
          <a:endParaRPr lang="ru-RU"/>
        </a:p>
      </dgm:t>
    </dgm:pt>
    <dgm:pt modelId="{1EDEA8ED-4DB8-42A9-8DDB-6FD40A80E221}" type="pres">
      <dgm:prSet presAssocID="{3D376B8A-F269-4D2E-A8D5-9B0169C7F23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9EB047E-FCB6-420C-AFB1-1D16F2525B42}" type="pres">
      <dgm:prSet presAssocID="{C0F39138-E524-4D62-88F9-37DDA3F8BC41}" presName="node" presStyleLbl="node1" presStyleIdx="0" presStyleCnt="5" custScaleX="74830" custScaleY="68337" custRadScaleRad="125020" custRadScaleInc="-101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58CBE-DCB7-4F5F-A41B-446EB544B503}" type="pres">
      <dgm:prSet presAssocID="{E06AA58C-C6CC-4CA6-A2D9-196C17E4336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E5851E43-2881-4337-8479-8EEC6E4008F1}" type="pres">
      <dgm:prSet presAssocID="{E06AA58C-C6CC-4CA6-A2D9-196C17E4336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D360B23-4CFC-44D5-AA42-68ABFC97F719}" type="pres">
      <dgm:prSet presAssocID="{CE038807-D038-4D01-BA20-F24916C3B918}" presName="node" presStyleLbl="node1" presStyleIdx="1" presStyleCnt="5" custScaleX="78042" custScaleY="74317" custRadScaleRad="131230" custRadScaleInc="24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B303A-2988-4DBE-B662-6C0DC5AB32C3}" type="pres">
      <dgm:prSet presAssocID="{AB9D7DA7-84C0-4ABD-A955-05066FB94F40}" presName="parTrans" presStyleLbl="sibTrans2D1" presStyleIdx="2" presStyleCnt="5"/>
      <dgm:spPr/>
      <dgm:t>
        <a:bodyPr/>
        <a:lstStyle/>
        <a:p>
          <a:endParaRPr lang="ru-RU"/>
        </a:p>
      </dgm:t>
    </dgm:pt>
    <dgm:pt modelId="{4E323236-D713-41CC-A1D9-EE274711EA87}" type="pres">
      <dgm:prSet presAssocID="{AB9D7DA7-84C0-4ABD-A955-05066FB94F4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2DD81EF-0EA8-4644-8D7D-904972322B9A}" type="pres">
      <dgm:prSet presAssocID="{F23F63FE-B006-493C-9D68-E6F85ECDC8B0}" presName="node" presStyleLbl="node1" presStyleIdx="2" presStyleCnt="5" custScaleX="75678" custScaleY="64232" custRadScaleRad="134345" custRadScaleInc="-59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0C2A9-2CB2-4D05-81C4-7F31889F2040}" type="pres">
      <dgm:prSet presAssocID="{9B37C982-6D39-46C7-AB89-9234B8749344}" presName="parTrans" presStyleLbl="sibTrans2D1" presStyleIdx="3" presStyleCnt="5"/>
      <dgm:spPr/>
      <dgm:t>
        <a:bodyPr/>
        <a:lstStyle/>
        <a:p>
          <a:endParaRPr lang="ru-RU"/>
        </a:p>
      </dgm:t>
    </dgm:pt>
    <dgm:pt modelId="{144DD8B1-A07D-48B3-8C7D-EC7B7C23FD55}" type="pres">
      <dgm:prSet presAssocID="{9B37C982-6D39-46C7-AB89-9234B874934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5F903C4-C4DB-41C5-842A-79652CB02797}" type="pres">
      <dgm:prSet presAssocID="{B2DD2ACC-A605-45C2-8D9F-903392007544}" presName="node" presStyleLbl="node1" presStyleIdx="3" presStyleCnt="5" custScaleX="86071" custScaleY="62779" custRadScaleRad="133524" custRadScaleInc="43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EE2EE-B793-4AC0-8715-6B679287CCFA}" type="pres">
      <dgm:prSet presAssocID="{31996584-4905-4744-81BE-C4B6A5B9092F}" presName="parTrans" presStyleLbl="sibTrans2D1" presStyleIdx="4" presStyleCnt="5"/>
      <dgm:spPr/>
      <dgm:t>
        <a:bodyPr/>
        <a:lstStyle/>
        <a:p>
          <a:endParaRPr lang="ru-RU"/>
        </a:p>
      </dgm:t>
    </dgm:pt>
    <dgm:pt modelId="{69E214BF-0F45-468F-BB09-9984FE2BC6FA}" type="pres">
      <dgm:prSet presAssocID="{31996584-4905-4744-81BE-C4B6A5B9092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10D53643-D081-4D48-9DD3-A80145168B80}" type="pres">
      <dgm:prSet presAssocID="{5C7A7D1B-DA71-404A-9997-BFDD5002B5E8}" presName="node" presStyleLbl="node1" presStyleIdx="4" presStyleCnt="5" custScaleX="68582" custScaleY="68301" custRadScaleRad="127564" custRadScaleInc="-30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19BBC-C503-4E09-9EB0-1477A1A51FF4}" srcId="{C5B57CFC-F1DF-4E9C-824A-5D6414CC4EFC}" destId="{B2DD2ACC-A605-45C2-8D9F-903392007544}" srcOrd="3" destOrd="0" parTransId="{9B37C982-6D39-46C7-AB89-9234B8749344}" sibTransId="{9A404020-C8B4-43C5-9009-027BC9419D46}"/>
    <dgm:cxn modelId="{8BCB359C-D0EE-4B97-8DA5-172592773F5D}" srcId="{5CDE605D-83C0-4CCF-B386-2ED453FF8C04}" destId="{DA1BFDF3-2851-4037-9CBD-C503BF98CF76}" srcOrd="0" destOrd="0" parTransId="{E9FC5A33-375F-426F-A759-2A581DB2CF91}" sibTransId="{D9702D37-76FE-48E8-86B4-94D1234C0074}"/>
    <dgm:cxn modelId="{80F1528B-5807-4CF5-89FE-B0E7CDF93C7E}" type="presOf" srcId="{AB9D7DA7-84C0-4ABD-A955-05066FB94F40}" destId="{467B303A-2988-4DBE-B662-6C0DC5AB32C3}" srcOrd="0" destOrd="0" presId="urn:microsoft.com/office/officeart/2005/8/layout/radial5"/>
    <dgm:cxn modelId="{2E3F9932-31EF-42AF-A485-32899573E415}" type="presOf" srcId="{AB9D7DA7-84C0-4ABD-A955-05066FB94F40}" destId="{4E323236-D713-41CC-A1D9-EE274711EA87}" srcOrd="1" destOrd="0" presId="urn:microsoft.com/office/officeart/2005/8/layout/radial5"/>
    <dgm:cxn modelId="{82EB50C3-B09F-4494-9085-D1F65DAC182F}" type="presOf" srcId="{3D376B8A-F269-4D2E-A8D5-9B0169C7F23B}" destId="{D4BC4ED6-FC30-4EC3-9CD6-9B0A469D9BBF}" srcOrd="0" destOrd="0" presId="urn:microsoft.com/office/officeart/2005/8/layout/radial5"/>
    <dgm:cxn modelId="{54F25E0A-1C01-46C7-92DD-B2384D28DDD7}" type="presOf" srcId="{C0F39138-E524-4D62-88F9-37DDA3F8BC41}" destId="{B9EB047E-FCB6-420C-AFB1-1D16F2525B42}" srcOrd="0" destOrd="0" presId="urn:microsoft.com/office/officeart/2005/8/layout/radial5"/>
    <dgm:cxn modelId="{ECD1C416-86C7-4009-94D9-9097E2F65CD0}" type="presOf" srcId="{31996584-4905-4744-81BE-C4B6A5B9092F}" destId="{D01EE2EE-B793-4AC0-8715-6B679287CCFA}" srcOrd="0" destOrd="0" presId="urn:microsoft.com/office/officeart/2005/8/layout/radial5"/>
    <dgm:cxn modelId="{2177C2C3-F6ED-4A34-97EA-1423295F2955}" type="presOf" srcId="{E06AA58C-C6CC-4CA6-A2D9-196C17E4336E}" destId="{E5851E43-2881-4337-8479-8EEC6E4008F1}" srcOrd="1" destOrd="0" presId="urn:microsoft.com/office/officeart/2005/8/layout/radial5"/>
    <dgm:cxn modelId="{585064B3-CB0B-4E18-B540-33AC253FC17D}" type="presOf" srcId="{B172C1F6-332C-4625-86BA-6676A820166A}" destId="{27025B59-05A6-499C-87B6-4B0ABD3BF5E0}" srcOrd="0" destOrd="0" presId="urn:microsoft.com/office/officeart/2005/8/layout/radial5"/>
    <dgm:cxn modelId="{1039E3BC-9497-475E-9DBD-3D6155C43F3A}" type="presOf" srcId="{F23F63FE-B006-493C-9D68-E6F85ECDC8B0}" destId="{62DD81EF-0EA8-4644-8D7D-904972322B9A}" srcOrd="0" destOrd="0" presId="urn:microsoft.com/office/officeart/2005/8/layout/radial5"/>
    <dgm:cxn modelId="{7C2CA67C-8510-4A2F-A321-A498FE020A10}" type="presOf" srcId="{3D376B8A-F269-4D2E-A8D5-9B0169C7F23B}" destId="{1EDEA8ED-4DB8-42A9-8DDB-6FD40A80E221}" srcOrd="1" destOrd="0" presId="urn:microsoft.com/office/officeart/2005/8/layout/radial5"/>
    <dgm:cxn modelId="{01279BF3-F4A6-44D6-8746-5815ECBD00EA}" srcId="{5CDE605D-83C0-4CCF-B386-2ED453FF8C04}" destId="{A36689AB-3F2B-48B2-8DA8-2C1D1D91409E}" srcOrd="3" destOrd="0" parTransId="{FB264987-FA0A-4477-BA08-1E244B7A5631}" sibTransId="{9E2130B1-AB7B-4627-BABB-7CB1A0132806}"/>
    <dgm:cxn modelId="{A8707032-B9EB-4333-B5E3-4DB3EC981E22}" type="presOf" srcId="{5C7A7D1B-DA71-404A-9997-BFDD5002B5E8}" destId="{10D53643-D081-4D48-9DD3-A80145168B80}" srcOrd="0" destOrd="0" presId="urn:microsoft.com/office/officeart/2005/8/layout/radial5"/>
    <dgm:cxn modelId="{E0DDF742-E42C-4BE1-A015-7A4710D14EC2}" srcId="{B172C1F6-332C-4625-86BA-6676A820166A}" destId="{C5B57CFC-F1DF-4E9C-824A-5D6414CC4EFC}" srcOrd="0" destOrd="0" parTransId="{C2F1AAC5-FC19-480A-8EAA-0FF66A9C0C48}" sibTransId="{3885FEFB-84AF-4592-9027-81BA37E016DD}"/>
    <dgm:cxn modelId="{C8669157-0D53-4D8E-A9AD-B6B90BDEB458}" type="presOf" srcId="{31996584-4905-4744-81BE-C4B6A5B9092F}" destId="{69E214BF-0F45-468F-BB09-9984FE2BC6FA}" srcOrd="1" destOrd="0" presId="urn:microsoft.com/office/officeart/2005/8/layout/radial5"/>
    <dgm:cxn modelId="{0CE297BD-8227-4E50-A325-D88CC0750860}" srcId="{C5B57CFC-F1DF-4E9C-824A-5D6414CC4EFC}" destId="{5C7A7D1B-DA71-404A-9997-BFDD5002B5E8}" srcOrd="4" destOrd="0" parTransId="{31996584-4905-4744-81BE-C4B6A5B9092F}" sibTransId="{EB2E59B3-4481-4661-A6AA-B1F89DCDA6DB}"/>
    <dgm:cxn modelId="{BACDF128-A292-422C-AABF-D72264135DDA}" srcId="{5CDE605D-83C0-4CCF-B386-2ED453FF8C04}" destId="{3EE0C07B-4D37-4DDE-91B5-9950CECC3BFF}" srcOrd="1" destOrd="0" parTransId="{4167C354-A328-426D-9F07-D0BE7334A207}" sibTransId="{684E191B-F92D-4BDB-91FF-8BA2840C3BF3}"/>
    <dgm:cxn modelId="{06132C50-F11C-4736-A280-8BAD24E4C4EA}" srcId="{C5B57CFC-F1DF-4E9C-824A-5D6414CC4EFC}" destId="{C0F39138-E524-4D62-88F9-37DDA3F8BC41}" srcOrd="0" destOrd="0" parTransId="{3D376B8A-F269-4D2E-A8D5-9B0169C7F23B}" sibTransId="{20DF8015-989D-4EEA-A9E3-3605E914A94C}"/>
    <dgm:cxn modelId="{339DEB86-954E-425B-8C1C-F8978207C28F}" type="presOf" srcId="{E06AA58C-C6CC-4CA6-A2D9-196C17E4336E}" destId="{0D958CBE-DCB7-4F5F-A41B-446EB544B503}" srcOrd="0" destOrd="0" presId="urn:microsoft.com/office/officeart/2005/8/layout/radial5"/>
    <dgm:cxn modelId="{4F581218-80E1-4B2B-BC2D-863F28B787C4}" type="presOf" srcId="{9B37C982-6D39-46C7-AB89-9234B8749344}" destId="{144DD8B1-A07D-48B3-8C7D-EC7B7C23FD55}" srcOrd="1" destOrd="0" presId="urn:microsoft.com/office/officeart/2005/8/layout/radial5"/>
    <dgm:cxn modelId="{8462A2B5-205B-4ADE-97C2-FDA15B85ED29}" type="presOf" srcId="{C5B57CFC-F1DF-4E9C-824A-5D6414CC4EFC}" destId="{CA349B54-1C60-4829-867C-FFC5EFC09077}" srcOrd="0" destOrd="0" presId="urn:microsoft.com/office/officeart/2005/8/layout/radial5"/>
    <dgm:cxn modelId="{D577B6C3-DE0F-4538-A5B8-150D684FA152}" srcId="{C5B57CFC-F1DF-4E9C-824A-5D6414CC4EFC}" destId="{CE038807-D038-4D01-BA20-F24916C3B918}" srcOrd="1" destOrd="0" parTransId="{E06AA58C-C6CC-4CA6-A2D9-196C17E4336E}" sibTransId="{75F96E93-F684-4653-842F-4A7B9827829C}"/>
    <dgm:cxn modelId="{C2903B5C-213B-44A7-981E-77C3D6CF6C36}" srcId="{B172C1F6-332C-4625-86BA-6676A820166A}" destId="{5CDE605D-83C0-4CCF-B386-2ED453FF8C04}" srcOrd="1" destOrd="0" parTransId="{174A7220-1041-4290-ADCF-E7B6D8BB5D7D}" sibTransId="{F7154116-481B-4C9F-9E90-0C1FD736DE7B}"/>
    <dgm:cxn modelId="{46C0825D-FD7D-4966-B894-A9891ED276A2}" srcId="{C5B57CFC-F1DF-4E9C-824A-5D6414CC4EFC}" destId="{F23F63FE-B006-493C-9D68-E6F85ECDC8B0}" srcOrd="2" destOrd="0" parTransId="{AB9D7DA7-84C0-4ABD-A955-05066FB94F40}" sibTransId="{CD7A5022-080F-4D63-AE95-268F46562D43}"/>
    <dgm:cxn modelId="{0DE5FE7E-B93A-42DC-8EF8-B0000B19EB5C}" type="presOf" srcId="{CE038807-D038-4D01-BA20-F24916C3B918}" destId="{0D360B23-4CFC-44D5-AA42-68ABFC97F719}" srcOrd="0" destOrd="0" presId="urn:microsoft.com/office/officeart/2005/8/layout/radial5"/>
    <dgm:cxn modelId="{C721BF50-BFA6-427A-A9CC-359C4A1ED1E9}" srcId="{5CDE605D-83C0-4CCF-B386-2ED453FF8C04}" destId="{48B96842-2D49-4CFA-A6A5-6FFDFC5B2904}" srcOrd="2" destOrd="0" parTransId="{4A5D920B-ED17-471A-8BBE-F3AE12AD6D69}" sibTransId="{23B82AD5-1F4A-4B2C-BCAE-1E7256A30A1E}"/>
    <dgm:cxn modelId="{389148C1-5C2A-4885-BC74-B349BDFB5A16}" type="presOf" srcId="{9B37C982-6D39-46C7-AB89-9234B8749344}" destId="{A360C2A9-2CB2-4D05-81C4-7F31889F2040}" srcOrd="0" destOrd="0" presId="urn:microsoft.com/office/officeart/2005/8/layout/radial5"/>
    <dgm:cxn modelId="{5EB1C282-6D7F-4F2A-99B7-58D16DCAAFC0}" type="presOf" srcId="{B2DD2ACC-A605-45C2-8D9F-903392007544}" destId="{75F903C4-C4DB-41C5-842A-79652CB02797}" srcOrd="0" destOrd="0" presId="urn:microsoft.com/office/officeart/2005/8/layout/radial5"/>
    <dgm:cxn modelId="{90255755-0DC9-4E79-A214-6FE7959E3FF7}" type="presParOf" srcId="{27025B59-05A6-499C-87B6-4B0ABD3BF5E0}" destId="{CA349B54-1C60-4829-867C-FFC5EFC09077}" srcOrd="0" destOrd="0" presId="urn:microsoft.com/office/officeart/2005/8/layout/radial5"/>
    <dgm:cxn modelId="{CE3663B4-6EF9-4617-B30A-E768057CD4FE}" type="presParOf" srcId="{27025B59-05A6-499C-87B6-4B0ABD3BF5E0}" destId="{D4BC4ED6-FC30-4EC3-9CD6-9B0A469D9BBF}" srcOrd="1" destOrd="0" presId="urn:microsoft.com/office/officeart/2005/8/layout/radial5"/>
    <dgm:cxn modelId="{5D99EB02-6401-4CA3-B9B4-A4955F78AAC7}" type="presParOf" srcId="{D4BC4ED6-FC30-4EC3-9CD6-9B0A469D9BBF}" destId="{1EDEA8ED-4DB8-42A9-8DDB-6FD40A80E221}" srcOrd="0" destOrd="0" presId="urn:microsoft.com/office/officeart/2005/8/layout/radial5"/>
    <dgm:cxn modelId="{EBAF6976-F7A1-4BE8-9129-6112869A79BC}" type="presParOf" srcId="{27025B59-05A6-499C-87B6-4B0ABD3BF5E0}" destId="{B9EB047E-FCB6-420C-AFB1-1D16F2525B42}" srcOrd="2" destOrd="0" presId="urn:microsoft.com/office/officeart/2005/8/layout/radial5"/>
    <dgm:cxn modelId="{7B84ED18-EC0A-4939-9FED-F69CD418680C}" type="presParOf" srcId="{27025B59-05A6-499C-87B6-4B0ABD3BF5E0}" destId="{0D958CBE-DCB7-4F5F-A41B-446EB544B503}" srcOrd="3" destOrd="0" presId="urn:microsoft.com/office/officeart/2005/8/layout/radial5"/>
    <dgm:cxn modelId="{877B8380-3A51-4D45-8FCA-19B20B3D5F19}" type="presParOf" srcId="{0D958CBE-DCB7-4F5F-A41B-446EB544B503}" destId="{E5851E43-2881-4337-8479-8EEC6E4008F1}" srcOrd="0" destOrd="0" presId="urn:microsoft.com/office/officeart/2005/8/layout/radial5"/>
    <dgm:cxn modelId="{178FA53C-E267-4841-8C2C-0B54AF33BCD6}" type="presParOf" srcId="{27025B59-05A6-499C-87B6-4B0ABD3BF5E0}" destId="{0D360B23-4CFC-44D5-AA42-68ABFC97F719}" srcOrd="4" destOrd="0" presId="urn:microsoft.com/office/officeart/2005/8/layout/radial5"/>
    <dgm:cxn modelId="{104B94DC-B453-4306-B7C4-1C7FA0AE35EF}" type="presParOf" srcId="{27025B59-05A6-499C-87B6-4B0ABD3BF5E0}" destId="{467B303A-2988-4DBE-B662-6C0DC5AB32C3}" srcOrd="5" destOrd="0" presId="urn:microsoft.com/office/officeart/2005/8/layout/radial5"/>
    <dgm:cxn modelId="{CACD3A2D-CC37-424B-967E-9DCC37016D75}" type="presParOf" srcId="{467B303A-2988-4DBE-B662-6C0DC5AB32C3}" destId="{4E323236-D713-41CC-A1D9-EE274711EA87}" srcOrd="0" destOrd="0" presId="urn:microsoft.com/office/officeart/2005/8/layout/radial5"/>
    <dgm:cxn modelId="{7FDFD647-5B80-4EA4-A16B-3171DD646E1E}" type="presParOf" srcId="{27025B59-05A6-499C-87B6-4B0ABD3BF5E0}" destId="{62DD81EF-0EA8-4644-8D7D-904972322B9A}" srcOrd="6" destOrd="0" presId="urn:microsoft.com/office/officeart/2005/8/layout/radial5"/>
    <dgm:cxn modelId="{A431A99E-2BFF-4B94-AF68-96522682B7AD}" type="presParOf" srcId="{27025B59-05A6-499C-87B6-4B0ABD3BF5E0}" destId="{A360C2A9-2CB2-4D05-81C4-7F31889F2040}" srcOrd="7" destOrd="0" presId="urn:microsoft.com/office/officeart/2005/8/layout/radial5"/>
    <dgm:cxn modelId="{6AB8DD7F-05DF-4DE7-A8FF-35A48CA6E3F5}" type="presParOf" srcId="{A360C2A9-2CB2-4D05-81C4-7F31889F2040}" destId="{144DD8B1-A07D-48B3-8C7D-EC7B7C23FD55}" srcOrd="0" destOrd="0" presId="urn:microsoft.com/office/officeart/2005/8/layout/radial5"/>
    <dgm:cxn modelId="{3384F669-CCED-41DA-85C6-C1081A14ABE8}" type="presParOf" srcId="{27025B59-05A6-499C-87B6-4B0ABD3BF5E0}" destId="{75F903C4-C4DB-41C5-842A-79652CB02797}" srcOrd="8" destOrd="0" presId="urn:microsoft.com/office/officeart/2005/8/layout/radial5"/>
    <dgm:cxn modelId="{8268DCC4-6CB7-467F-A9F4-D02ECDC4A25B}" type="presParOf" srcId="{27025B59-05A6-499C-87B6-4B0ABD3BF5E0}" destId="{D01EE2EE-B793-4AC0-8715-6B679287CCFA}" srcOrd="9" destOrd="0" presId="urn:microsoft.com/office/officeart/2005/8/layout/radial5"/>
    <dgm:cxn modelId="{0DD0045D-7FDB-41EA-B3B8-6615B70BC844}" type="presParOf" srcId="{D01EE2EE-B793-4AC0-8715-6B679287CCFA}" destId="{69E214BF-0F45-468F-BB09-9984FE2BC6FA}" srcOrd="0" destOrd="0" presId="urn:microsoft.com/office/officeart/2005/8/layout/radial5"/>
    <dgm:cxn modelId="{DED5E266-5660-4398-992B-2187DA7F5BDA}" type="presParOf" srcId="{27025B59-05A6-499C-87B6-4B0ABD3BF5E0}" destId="{10D53643-D081-4D48-9DD3-A80145168B80}" srcOrd="10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732FB3-DC36-4377-A631-147A1E40D5F4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9F8E33-A426-4455-82E9-A7EBAE041786}">
      <dgm:prSet phldrT="[Текст]"/>
      <dgm:spPr/>
      <dgm:t>
        <a:bodyPr/>
        <a:lstStyle/>
        <a:p>
          <a:r>
            <a:rPr lang="ru-RU" dirty="0" smtClean="0"/>
            <a:t>Направления физкультурно-оздоровительной работы</a:t>
          </a:r>
          <a:endParaRPr lang="ru-RU" dirty="0"/>
        </a:p>
      </dgm:t>
    </dgm:pt>
    <dgm:pt modelId="{E5581DA1-3242-4295-9E3B-334B096D99DC}" type="parTrans" cxnId="{2BA55918-5E8A-4C92-B636-79D703EE4845}">
      <dgm:prSet/>
      <dgm:spPr/>
      <dgm:t>
        <a:bodyPr/>
        <a:lstStyle/>
        <a:p>
          <a:endParaRPr lang="ru-RU"/>
        </a:p>
      </dgm:t>
    </dgm:pt>
    <dgm:pt modelId="{017C02A6-1C21-4DF7-9832-78D49CAF400C}" type="sibTrans" cxnId="{2BA55918-5E8A-4C92-B636-79D703EE4845}">
      <dgm:prSet/>
      <dgm:spPr/>
      <dgm:t>
        <a:bodyPr/>
        <a:lstStyle/>
        <a:p>
          <a:endParaRPr lang="ru-RU"/>
        </a:p>
      </dgm:t>
    </dgm:pt>
    <dgm:pt modelId="{3718A51D-F003-4217-87D7-F4BCC50AFE28}">
      <dgm:prSet phldrT="[Текст]"/>
      <dgm:spPr/>
      <dgm:t>
        <a:bodyPr/>
        <a:lstStyle/>
        <a:p>
          <a:r>
            <a:rPr lang="ru-RU" dirty="0" smtClean="0"/>
            <a:t>Использование вариативных режимов</a:t>
          </a:r>
          <a:endParaRPr lang="ru-RU" dirty="0"/>
        </a:p>
      </dgm:t>
    </dgm:pt>
    <dgm:pt modelId="{422F9AE7-29FD-432E-B92C-34365246BA98}" type="parTrans" cxnId="{4B379E74-D6CB-4F51-BCE8-3CB3F5ABC37F}">
      <dgm:prSet/>
      <dgm:spPr/>
      <dgm:t>
        <a:bodyPr/>
        <a:lstStyle/>
        <a:p>
          <a:endParaRPr lang="ru-RU"/>
        </a:p>
      </dgm:t>
    </dgm:pt>
    <dgm:pt modelId="{137C5361-B614-4AB8-BC0D-69DCB700F35D}" type="sibTrans" cxnId="{4B379E74-D6CB-4F51-BCE8-3CB3F5ABC37F}">
      <dgm:prSet/>
      <dgm:spPr/>
      <dgm:t>
        <a:bodyPr/>
        <a:lstStyle/>
        <a:p>
          <a:endParaRPr lang="ru-RU"/>
        </a:p>
      </dgm:t>
    </dgm:pt>
    <dgm:pt modelId="{AA0D0359-805C-425C-90E5-885BA629562C}">
      <dgm:prSet phldrT="[Текст]"/>
      <dgm:spPr/>
      <dgm:t>
        <a:bodyPr/>
        <a:lstStyle/>
        <a:p>
          <a:r>
            <a:rPr lang="ru-RU" dirty="0" smtClean="0"/>
            <a:t>Психологическое сопровождение развития</a:t>
          </a:r>
          <a:endParaRPr lang="ru-RU" dirty="0"/>
        </a:p>
      </dgm:t>
    </dgm:pt>
    <dgm:pt modelId="{E1AFAF43-1E63-4D3C-A87F-626F50788036}" type="parTrans" cxnId="{8C0EF331-67BD-4232-B571-136E54ED5CBF}">
      <dgm:prSet/>
      <dgm:spPr/>
      <dgm:t>
        <a:bodyPr/>
        <a:lstStyle/>
        <a:p>
          <a:endParaRPr lang="ru-RU"/>
        </a:p>
      </dgm:t>
    </dgm:pt>
    <dgm:pt modelId="{63BEADC0-E63B-4BAD-A03F-7178E41AFC3D}" type="sibTrans" cxnId="{8C0EF331-67BD-4232-B571-136E54ED5CBF}">
      <dgm:prSet/>
      <dgm:spPr/>
      <dgm:t>
        <a:bodyPr/>
        <a:lstStyle/>
        <a:p>
          <a:endParaRPr lang="ru-RU"/>
        </a:p>
      </dgm:t>
    </dgm:pt>
    <dgm:pt modelId="{6F007242-BC4F-4EC9-A95F-DC3F6EB4AAF6}">
      <dgm:prSet phldrT="[Текст]"/>
      <dgm:spPr/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743F3827-3927-4821-ADA2-6EBA743B94E7}" type="parTrans" cxnId="{3CCF7384-8027-4A33-A935-CF6F4EEA3325}">
      <dgm:prSet/>
      <dgm:spPr/>
      <dgm:t>
        <a:bodyPr/>
        <a:lstStyle/>
        <a:p>
          <a:endParaRPr lang="ru-RU"/>
        </a:p>
      </dgm:t>
    </dgm:pt>
    <dgm:pt modelId="{3A3732C5-CBD8-451C-8973-B9365C165AB5}" type="sibTrans" cxnId="{3CCF7384-8027-4A33-A935-CF6F4EEA3325}">
      <dgm:prSet/>
      <dgm:spPr/>
      <dgm:t>
        <a:bodyPr/>
        <a:lstStyle/>
        <a:p>
          <a:endParaRPr lang="ru-RU"/>
        </a:p>
      </dgm:t>
    </dgm:pt>
    <dgm:pt modelId="{B3F11F18-CD5C-4469-A59A-C5698F2CDF7F}">
      <dgm:prSet phldrT="[Текст]"/>
      <dgm:spPr/>
      <dgm:t>
        <a:bodyPr/>
        <a:lstStyle/>
        <a:p>
          <a:r>
            <a:rPr lang="ru-RU" smtClean="0"/>
            <a:t>Работа с детьми по формированию основ здорового образа жизни</a:t>
          </a:r>
          <a:endParaRPr lang="ru-RU" dirty="0"/>
        </a:p>
      </dgm:t>
    </dgm:pt>
    <dgm:pt modelId="{48DD23C6-CDEF-4656-BB95-F667C1C76959}" type="parTrans" cxnId="{9A426AD0-4FA5-40BB-9F6C-375B9B3C5668}">
      <dgm:prSet/>
      <dgm:spPr/>
      <dgm:t>
        <a:bodyPr/>
        <a:lstStyle/>
        <a:p>
          <a:endParaRPr lang="ru-RU"/>
        </a:p>
      </dgm:t>
    </dgm:pt>
    <dgm:pt modelId="{F19085D4-5457-47BB-A067-8F60AD6DACF6}" type="sibTrans" cxnId="{9A426AD0-4FA5-40BB-9F6C-375B9B3C5668}">
      <dgm:prSet/>
      <dgm:spPr/>
      <dgm:t>
        <a:bodyPr/>
        <a:lstStyle/>
        <a:p>
          <a:endParaRPr lang="ru-RU"/>
        </a:p>
      </dgm:t>
    </dgm:pt>
    <dgm:pt modelId="{054477BF-320C-47D5-8F98-59E32ABE7CF7}">
      <dgm:prSet phldrT="[Текст]"/>
      <dgm:spPr/>
      <dgm:t>
        <a:bodyPr/>
        <a:lstStyle/>
        <a:p>
          <a:r>
            <a:rPr lang="ru-RU" smtClean="0"/>
            <a:t>Оздоровительные и профилактические мероприятия</a:t>
          </a:r>
          <a:endParaRPr lang="ru-RU" dirty="0"/>
        </a:p>
      </dgm:t>
    </dgm:pt>
    <dgm:pt modelId="{B82C9C6D-B866-45CD-A073-1C12562C9D18}" type="parTrans" cxnId="{112201DD-BBB1-4BB8-955F-1156D21EF2A0}">
      <dgm:prSet/>
      <dgm:spPr/>
      <dgm:t>
        <a:bodyPr/>
        <a:lstStyle/>
        <a:p>
          <a:endParaRPr lang="ru-RU"/>
        </a:p>
      </dgm:t>
    </dgm:pt>
    <dgm:pt modelId="{2A708F0F-C04A-4560-A220-ED7D8156ED36}" type="sibTrans" cxnId="{112201DD-BBB1-4BB8-955F-1156D21EF2A0}">
      <dgm:prSet/>
      <dgm:spPr/>
      <dgm:t>
        <a:bodyPr/>
        <a:lstStyle/>
        <a:p>
          <a:endParaRPr lang="ru-RU"/>
        </a:p>
      </dgm:t>
    </dgm:pt>
    <dgm:pt modelId="{5AE97841-DB65-405F-98F5-F50445D2C7AC}">
      <dgm:prSet phldrT="[Текст]"/>
      <dgm:spPr/>
      <dgm:t>
        <a:bodyPr/>
        <a:lstStyle/>
        <a:p>
          <a:r>
            <a:rPr lang="ru-RU" dirty="0" smtClean="0"/>
            <a:t>Организация питания</a:t>
          </a:r>
          <a:endParaRPr lang="ru-RU" dirty="0"/>
        </a:p>
      </dgm:t>
    </dgm:pt>
    <dgm:pt modelId="{7DDDEE19-9EE4-4FAE-84C6-74E624CBAE9E}" type="parTrans" cxnId="{FFD45A28-206E-40AB-99D9-9FD3E6F16D11}">
      <dgm:prSet/>
      <dgm:spPr/>
      <dgm:t>
        <a:bodyPr/>
        <a:lstStyle/>
        <a:p>
          <a:endParaRPr lang="ru-RU"/>
        </a:p>
      </dgm:t>
    </dgm:pt>
    <dgm:pt modelId="{E932EF89-76D0-41EC-B57C-8EAED09B051B}" type="sibTrans" cxnId="{FFD45A28-206E-40AB-99D9-9FD3E6F16D11}">
      <dgm:prSet/>
      <dgm:spPr/>
      <dgm:t>
        <a:bodyPr/>
        <a:lstStyle/>
        <a:p>
          <a:endParaRPr lang="ru-RU"/>
        </a:p>
      </dgm:t>
    </dgm:pt>
    <dgm:pt modelId="{55CB1412-62D7-40FD-9687-8164124C726A}" type="pres">
      <dgm:prSet presAssocID="{41732FB3-DC36-4377-A631-147A1E40D5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0E68-EDD3-417D-825E-998F1F123A02}" type="pres">
      <dgm:prSet presAssocID="{789F8E33-A426-4455-82E9-A7EBAE041786}" presName="centerShape" presStyleLbl="node0" presStyleIdx="0" presStyleCnt="1"/>
      <dgm:spPr/>
      <dgm:t>
        <a:bodyPr/>
        <a:lstStyle/>
        <a:p>
          <a:endParaRPr lang="ru-RU"/>
        </a:p>
      </dgm:t>
    </dgm:pt>
    <dgm:pt modelId="{785AEB87-5CF8-4D12-8985-B8E894E2B905}" type="pres">
      <dgm:prSet presAssocID="{422F9AE7-29FD-432E-B92C-34365246BA98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F053CBEB-644D-4408-AA58-7C1E62B39F09}" type="pres">
      <dgm:prSet presAssocID="{3718A51D-F003-4217-87D7-F4BCC50AFE2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93DE7-9F0D-446D-A80A-02B074C0DBF6}" type="pres">
      <dgm:prSet presAssocID="{E1AFAF43-1E63-4D3C-A87F-626F50788036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2EE13D02-ABAC-4023-A0F8-E22174FDED35}" type="pres">
      <dgm:prSet presAssocID="{AA0D0359-805C-425C-90E5-885BA629562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082E5-C097-48AF-8265-BFF337F9F9C3}" type="pres">
      <dgm:prSet presAssocID="{743F3827-3927-4821-ADA2-6EBA743B94E7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C72AE9A8-0C21-420E-AED5-C450541175FB}" type="pres">
      <dgm:prSet presAssocID="{6F007242-BC4F-4EC9-A95F-DC3F6EB4AAF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8F5EE-AB61-48D0-BBF6-31E14B8DD52A}" type="pres">
      <dgm:prSet presAssocID="{48DD23C6-CDEF-4656-BB95-F667C1C76959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D6D9F038-8E60-4405-A579-7D37AC3B4377}" type="pres">
      <dgm:prSet presAssocID="{B3F11F18-CD5C-4469-A59A-C5698F2CDF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F5736-7853-41F4-A7F9-A59A26E8E83F}" type="pres">
      <dgm:prSet presAssocID="{B82C9C6D-B866-45CD-A073-1C12562C9D18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3226AE8C-DD8C-4016-9208-9C3147120EBD}" type="pres">
      <dgm:prSet presAssocID="{054477BF-320C-47D5-8F98-59E32ABE7CF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287B3-EA01-42A6-B98C-9B90D34DF83C}" type="pres">
      <dgm:prSet presAssocID="{7DDDEE19-9EE4-4FAE-84C6-74E624CBAE9E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E3D265BA-6F84-4DAD-84A1-8C7F52FC42E5}" type="pres">
      <dgm:prSet presAssocID="{5AE97841-DB65-405F-98F5-F50445D2C7A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26AD0-4FA5-40BB-9F6C-375B9B3C5668}" srcId="{789F8E33-A426-4455-82E9-A7EBAE041786}" destId="{B3F11F18-CD5C-4469-A59A-C5698F2CDF7F}" srcOrd="3" destOrd="0" parTransId="{48DD23C6-CDEF-4656-BB95-F667C1C76959}" sibTransId="{F19085D4-5457-47BB-A067-8F60AD6DACF6}"/>
    <dgm:cxn modelId="{B7591F02-D301-4DEC-A0BA-B548992411AA}" type="presOf" srcId="{743F3827-3927-4821-ADA2-6EBA743B94E7}" destId="{32F082E5-C097-48AF-8265-BFF337F9F9C3}" srcOrd="0" destOrd="0" presId="urn:microsoft.com/office/officeart/2005/8/layout/radial4"/>
    <dgm:cxn modelId="{943DF4F9-9377-4CA0-8F14-8D47845D812A}" type="presOf" srcId="{48DD23C6-CDEF-4656-BB95-F667C1C76959}" destId="{0ED8F5EE-AB61-48D0-BBF6-31E14B8DD52A}" srcOrd="0" destOrd="0" presId="urn:microsoft.com/office/officeart/2005/8/layout/radial4"/>
    <dgm:cxn modelId="{112201DD-BBB1-4BB8-955F-1156D21EF2A0}" srcId="{789F8E33-A426-4455-82E9-A7EBAE041786}" destId="{054477BF-320C-47D5-8F98-59E32ABE7CF7}" srcOrd="4" destOrd="0" parTransId="{B82C9C6D-B866-45CD-A073-1C12562C9D18}" sibTransId="{2A708F0F-C04A-4560-A220-ED7D8156ED36}"/>
    <dgm:cxn modelId="{4A98D16C-E922-44B0-96DA-2B67EC49BE67}" type="presOf" srcId="{41732FB3-DC36-4377-A631-147A1E40D5F4}" destId="{55CB1412-62D7-40FD-9687-8164124C726A}" srcOrd="0" destOrd="0" presId="urn:microsoft.com/office/officeart/2005/8/layout/radial4"/>
    <dgm:cxn modelId="{9462E6DB-852A-4739-96D0-313F8D4B7A8A}" type="presOf" srcId="{7DDDEE19-9EE4-4FAE-84C6-74E624CBAE9E}" destId="{99C287B3-EA01-42A6-B98C-9B90D34DF83C}" srcOrd="0" destOrd="0" presId="urn:microsoft.com/office/officeart/2005/8/layout/radial4"/>
    <dgm:cxn modelId="{8E54F3BF-9A62-43CE-9711-496DC1094294}" type="presOf" srcId="{E1AFAF43-1E63-4D3C-A87F-626F50788036}" destId="{30793DE7-9F0D-446D-A80A-02B074C0DBF6}" srcOrd="0" destOrd="0" presId="urn:microsoft.com/office/officeart/2005/8/layout/radial4"/>
    <dgm:cxn modelId="{8C0EF331-67BD-4232-B571-136E54ED5CBF}" srcId="{789F8E33-A426-4455-82E9-A7EBAE041786}" destId="{AA0D0359-805C-425C-90E5-885BA629562C}" srcOrd="1" destOrd="0" parTransId="{E1AFAF43-1E63-4D3C-A87F-626F50788036}" sibTransId="{63BEADC0-E63B-4BAD-A03F-7178E41AFC3D}"/>
    <dgm:cxn modelId="{BEDFEA34-D840-4802-93CC-3BD64D070ABC}" type="presOf" srcId="{3718A51D-F003-4217-87D7-F4BCC50AFE28}" destId="{F053CBEB-644D-4408-AA58-7C1E62B39F09}" srcOrd="0" destOrd="0" presId="urn:microsoft.com/office/officeart/2005/8/layout/radial4"/>
    <dgm:cxn modelId="{AFBFC584-C773-4CE5-B1BC-25DD67ADC763}" type="presOf" srcId="{6F007242-BC4F-4EC9-A95F-DC3F6EB4AAF6}" destId="{C72AE9A8-0C21-420E-AED5-C450541175FB}" srcOrd="0" destOrd="0" presId="urn:microsoft.com/office/officeart/2005/8/layout/radial4"/>
    <dgm:cxn modelId="{8B923411-300A-42BA-B942-20E62016988A}" type="presOf" srcId="{054477BF-320C-47D5-8F98-59E32ABE7CF7}" destId="{3226AE8C-DD8C-4016-9208-9C3147120EBD}" srcOrd="0" destOrd="0" presId="urn:microsoft.com/office/officeart/2005/8/layout/radial4"/>
    <dgm:cxn modelId="{A54F7293-E73A-4AED-B3C3-182050910D69}" type="presOf" srcId="{422F9AE7-29FD-432E-B92C-34365246BA98}" destId="{785AEB87-5CF8-4D12-8985-B8E894E2B905}" srcOrd="0" destOrd="0" presId="urn:microsoft.com/office/officeart/2005/8/layout/radial4"/>
    <dgm:cxn modelId="{FFD45A28-206E-40AB-99D9-9FD3E6F16D11}" srcId="{789F8E33-A426-4455-82E9-A7EBAE041786}" destId="{5AE97841-DB65-405F-98F5-F50445D2C7AC}" srcOrd="5" destOrd="0" parTransId="{7DDDEE19-9EE4-4FAE-84C6-74E624CBAE9E}" sibTransId="{E932EF89-76D0-41EC-B57C-8EAED09B051B}"/>
    <dgm:cxn modelId="{2BA55918-5E8A-4C92-B636-79D703EE4845}" srcId="{41732FB3-DC36-4377-A631-147A1E40D5F4}" destId="{789F8E33-A426-4455-82E9-A7EBAE041786}" srcOrd="0" destOrd="0" parTransId="{E5581DA1-3242-4295-9E3B-334B096D99DC}" sibTransId="{017C02A6-1C21-4DF7-9832-78D49CAF400C}"/>
    <dgm:cxn modelId="{43442DBB-A4AC-4CFA-8945-103446643C4A}" type="presOf" srcId="{B82C9C6D-B866-45CD-A073-1C12562C9D18}" destId="{204F5736-7853-41F4-A7F9-A59A26E8E83F}" srcOrd="0" destOrd="0" presId="urn:microsoft.com/office/officeart/2005/8/layout/radial4"/>
    <dgm:cxn modelId="{3CCF7384-8027-4A33-A935-CF6F4EEA3325}" srcId="{789F8E33-A426-4455-82E9-A7EBAE041786}" destId="{6F007242-BC4F-4EC9-A95F-DC3F6EB4AAF6}" srcOrd="2" destOrd="0" parTransId="{743F3827-3927-4821-ADA2-6EBA743B94E7}" sibTransId="{3A3732C5-CBD8-451C-8973-B9365C165AB5}"/>
    <dgm:cxn modelId="{C0A2A79B-28B2-404E-830B-22CCC872E21E}" type="presOf" srcId="{5AE97841-DB65-405F-98F5-F50445D2C7AC}" destId="{E3D265BA-6F84-4DAD-84A1-8C7F52FC42E5}" srcOrd="0" destOrd="0" presId="urn:microsoft.com/office/officeart/2005/8/layout/radial4"/>
    <dgm:cxn modelId="{E1AE6521-5C1B-46F3-A71D-4FEA9FB4C757}" type="presOf" srcId="{AA0D0359-805C-425C-90E5-885BA629562C}" destId="{2EE13D02-ABAC-4023-A0F8-E22174FDED35}" srcOrd="0" destOrd="0" presId="urn:microsoft.com/office/officeart/2005/8/layout/radial4"/>
    <dgm:cxn modelId="{DBDBA617-8C0B-473A-BD99-7BDC5E660B4C}" type="presOf" srcId="{789F8E33-A426-4455-82E9-A7EBAE041786}" destId="{D7E70E68-EDD3-417D-825E-998F1F123A02}" srcOrd="0" destOrd="0" presId="urn:microsoft.com/office/officeart/2005/8/layout/radial4"/>
    <dgm:cxn modelId="{9D69EDE5-AB07-4BCC-877A-C51403F2AD30}" type="presOf" srcId="{B3F11F18-CD5C-4469-A59A-C5698F2CDF7F}" destId="{D6D9F038-8E60-4405-A579-7D37AC3B4377}" srcOrd="0" destOrd="0" presId="urn:microsoft.com/office/officeart/2005/8/layout/radial4"/>
    <dgm:cxn modelId="{4B379E74-D6CB-4F51-BCE8-3CB3F5ABC37F}" srcId="{789F8E33-A426-4455-82E9-A7EBAE041786}" destId="{3718A51D-F003-4217-87D7-F4BCC50AFE28}" srcOrd="0" destOrd="0" parTransId="{422F9AE7-29FD-432E-B92C-34365246BA98}" sibTransId="{137C5361-B614-4AB8-BC0D-69DCB700F35D}"/>
    <dgm:cxn modelId="{C7036E1C-3E8E-4B35-A922-1AF271F41F1B}" type="presParOf" srcId="{55CB1412-62D7-40FD-9687-8164124C726A}" destId="{D7E70E68-EDD3-417D-825E-998F1F123A02}" srcOrd="0" destOrd="0" presId="urn:microsoft.com/office/officeart/2005/8/layout/radial4"/>
    <dgm:cxn modelId="{07C1ECB8-E0F5-4396-BA0A-0D0A21E05BAA}" type="presParOf" srcId="{55CB1412-62D7-40FD-9687-8164124C726A}" destId="{785AEB87-5CF8-4D12-8985-B8E894E2B905}" srcOrd="1" destOrd="0" presId="urn:microsoft.com/office/officeart/2005/8/layout/radial4"/>
    <dgm:cxn modelId="{BE39907B-C2DC-40B0-800E-BC6C6A3FD9D8}" type="presParOf" srcId="{55CB1412-62D7-40FD-9687-8164124C726A}" destId="{F053CBEB-644D-4408-AA58-7C1E62B39F09}" srcOrd="2" destOrd="0" presId="urn:microsoft.com/office/officeart/2005/8/layout/radial4"/>
    <dgm:cxn modelId="{7E46EAEE-2E75-4CE6-BD48-876D8755B9B1}" type="presParOf" srcId="{55CB1412-62D7-40FD-9687-8164124C726A}" destId="{30793DE7-9F0D-446D-A80A-02B074C0DBF6}" srcOrd="3" destOrd="0" presId="urn:microsoft.com/office/officeart/2005/8/layout/radial4"/>
    <dgm:cxn modelId="{A93CAF42-F04B-495D-B06D-904954479773}" type="presParOf" srcId="{55CB1412-62D7-40FD-9687-8164124C726A}" destId="{2EE13D02-ABAC-4023-A0F8-E22174FDED35}" srcOrd="4" destOrd="0" presId="urn:microsoft.com/office/officeart/2005/8/layout/radial4"/>
    <dgm:cxn modelId="{941998D8-9D5B-4B6C-99FD-433C71086484}" type="presParOf" srcId="{55CB1412-62D7-40FD-9687-8164124C726A}" destId="{32F082E5-C097-48AF-8265-BFF337F9F9C3}" srcOrd="5" destOrd="0" presId="urn:microsoft.com/office/officeart/2005/8/layout/radial4"/>
    <dgm:cxn modelId="{8D5E0273-614C-4173-9237-98C5AC969F2A}" type="presParOf" srcId="{55CB1412-62D7-40FD-9687-8164124C726A}" destId="{C72AE9A8-0C21-420E-AED5-C450541175FB}" srcOrd="6" destOrd="0" presId="urn:microsoft.com/office/officeart/2005/8/layout/radial4"/>
    <dgm:cxn modelId="{C0E0EACF-B8D3-41FC-B1A6-8D970BB15F36}" type="presParOf" srcId="{55CB1412-62D7-40FD-9687-8164124C726A}" destId="{0ED8F5EE-AB61-48D0-BBF6-31E14B8DD52A}" srcOrd="7" destOrd="0" presId="urn:microsoft.com/office/officeart/2005/8/layout/radial4"/>
    <dgm:cxn modelId="{F3058918-3493-41AE-AD3E-363AF68CD700}" type="presParOf" srcId="{55CB1412-62D7-40FD-9687-8164124C726A}" destId="{D6D9F038-8E60-4405-A579-7D37AC3B4377}" srcOrd="8" destOrd="0" presId="urn:microsoft.com/office/officeart/2005/8/layout/radial4"/>
    <dgm:cxn modelId="{47EFDB06-F29E-435D-8435-E2E54884710C}" type="presParOf" srcId="{55CB1412-62D7-40FD-9687-8164124C726A}" destId="{204F5736-7853-41F4-A7F9-A59A26E8E83F}" srcOrd="9" destOrd="0" presId="urn:microsoft.com/office/officeart/2005/8/layout/radial4"/>
    <dgm:cxn modelId="{27E4470C-C2E8-4743-9673-E742E0DA4422}" type="presParOf" srcId="{55CB1412-62D7-40FD-9687-8164124C726A}" destId="{3226AE8C-DD8C-4016-9208-9C3147120EBD}" srcOrd="10" destOrd="0" presId="urn:microsoft.com/office/officeart/2005/8/layout/radial4"/>
    <dgm:cxn modelId="{CDC09A8E-4729-43F7-BB54-56CBF8BF465B}" type="presParOf" srcId="{55CB1412-62D7-40FD-9687-8164124C726A}" destId="{99C287B3-EA01-42A6-B98C-9B90D34DF83C}" srcOrd="11" destOrd="0" presId="urn:microsoft.com/office/officeart/2005/8/layout/radial4"/>
    <dgm:cxn modelId="{AF3FE43F-4DF7-475D-BB42-363631D306CC}" type="presParOf" srcId="{55CB1412-62D7-40FD-9687-8164124C726A}" destId="{E3D265BA-6F84-4DAD-84A1-8C7F52FC42E5}" srcOrd="12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CD9785-41C3-4949-9FE8-7106FFA23F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85A87-DA8F-47E8-AABB-54FF524BC89D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1-я </a:t>
          </a:r>
          <a:r>
            <a:rPr lang="ru-RU" dirty="0" smtClean="0">
              <a:solidFill>
                <a:schemeClr val="bg1"/>
              </a:solidFill>
            </a:rPr>
            <a:t>младшая</a:t>
          </a:r>
          <a:r>
            <a:rPr lang="ru-RU" dirty="0" smtClean="0"/>
            <a:t> группа</a:t>
          </a:r>
        </a:p>
        <a:p>
          <a:r>
            <a:rPr lang="ru-RU" smtClean="0"/>
            <a:t>от </a:t>
          </a:r>
          <a:r>
            <a:rPr lang="ru-RU" dirty="0" smtClean="0"/>
            <a:t>2 до </a:t>
          </a:r>
          <a:r>
            <a:rPr lang="ru-RU" smtClean="0"/>
            <a:t>3 лет</a:t>
          </a:r>
          <a:endParaRPr lang="ru-RU" dirty="0"/>
        </a:p>
      </dgm:t>
    </dgm:pt>
    <dgm:pt modelId="{3C1EE28C-9F16-4770-8BAA-4ACF05169E21}" type="parTrans" cxnId="{11DA3D41-BA02-4EB4-8A7C-E9AB0F5CE25B}">
      <dgm:prSet/>
      <dgm:spPr/>
      <dgm:t>
        <a:bodyPr/>
        <a:lstStyle/>
        <a:p>
          <a:endParaRPr lang="ru-RU"/>
        </a:p>
      </dgm:t>
    </dgm:pt>
    <dgm:pt modelId="{0856335A-59A7-4416-9EC8-B14FF7EC221E}" type="sibTrans" cxnId="{11DA3D41-BA02-4EB4-8A7C-E9AB0F5CE25B}">
      <dgm:prSet/>
      <dgm:spPr/>
      <dgm:t>
        <a:bodyPr/>
        <a:lstStyle/>
        <a:p>
          <a:endParaRPr lang="ru-RU"/>
        </a:p>
      </dgm:t>
    </dgm:pt>
    <dgm:pt modelId="{4D16FD68-7AD0-4E77-B002-8760AE25175E}">
      <dgm:prSet phldrT="[Текст]"/>
      <dgm:spPr/>
      <dgm:t>
        <a:bodyPr/>
        <a:lstStyle/>
        <a:p>
          <a:r>
            <a:rPr lang="ru-RU" dirty="0" smtClean="0"/>
            <a:t>праздники</a:t>
          </a:r>
          <a:endParaRPr lang="ru-RU" dirty="0"/>
        </a:p>
      </dgm:t>
    </dgm:pt>
    <dgm:pt modelId="{CA499C1A-B1C1-469B-BEBF-A3E1AB9C177E}" type="parTrans" cxnId="{89DBC0C8-432D-4A85-8B8F-8DD765DE8A43}">
      <dgm:prSet/>
      <dgm:spPr/>
      <dgm:t>
        <a:bodyPr/>
        <a:lstStyle/>
        <a:p>
          <a:endParaRPr lang="ru-RU"/>
        </a:p>
      </dgm:t>
    </dgm:pt>
    <dgm:pt modelId="{BAB84C67-737C-42C6-9DE4-6BC24027434F}" type="sibTrans" cxnId="{89DBC0C8-432D-4A85-8B8F-8DD765DE8A43}">
      <dgm:prSet/>
      <dgm:spPr/>
      <dgm:t>
        <a:bodyPr/>
        <a:lstStyle/>
        <a:p>
          <a:endParaRPr lang="ru-RU"/>
        </a:p>
      </dgm:t>
    </dgm:pt>
    <dgm:pt modelId="{193B7B7D-A643-484D-9A9C-F8E531E6C7E3}">
      <dgm:prSet phldrT="[Текст]"/>
      <dgm:spPr/>
      <dgm:t>
        <a:bodyPr/>
        <a:lstStyle/>
        <a:p>
          <a:r>
            <a:rPr lang="ru-RU" dirty="0" smtClean="0"/>
            <a:t>тематические праздники, развлечения</a:t>
          </a:r>
          <a:endParaRPr lang="ru-RU" dirty="0"/>
        </a:p>
      </dgm:t>
    </dgm:pt>
    <dgm:pt modelId="{99DED72F-698B-4200-97B8-C4BBCFF8CD16}" type="parTrans" cxnId="{7EC027F0-4A2A-409A-AC2C-83D559FCF448}">
      <dgm:prSet/>
      <dgm:spPr/>
      <dgm:t>
        <a:bodyPr/>
        <a:lstStyle/>
        <a:p>
          <a:endParaRPr lang="ru-RU"/>
        </a:p>
      </dgm:t>
    </dgm:pt>
    <dgm:pt modelId="{5A515D97-B03E-432E-9087-2F6349AE0233}" type="sibTrans" cxnId="{7EC027F0-4A2A-409A-AC2C-83D559FCF448}">
      <dgm:prSet/>
      <dgm:spPr/>
      <dgm:t>
        <a:bodyPr/>
        <a:lstStyle/>
        <a:p>
          <a:endParaRPr lang="ru-RU"/>
        </a:p>
      </dgm:t>
    </dgm:pt>
    <dgm:pt modelId="{E58074AE-3D50-4C77-9B0C-3AA41BE3A70E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2-я младшая группа</a:t>
          </a:r>
        </a:p>
        <a:p>
          <a:r>
            <a:rPr lang="ru-RU" dirty="0" smtClean="0"/>
            <a:t>от 3 до 4 лет</a:t>
          </a:r>
          <a:endParaRPr lang="ru-RU" dirty="0"/>
        </a:p>
      </dgm:t>
    </dgm:pt>
    <dgm:pt modelId="{841A3F91-DE89-4A99-957D-745DBE34F1F5}" type="parTrans" cxnId="{581385F1-9DEE-497D-8E02-20E901BF0BE0}">
      <dgm:prSet/>
      <dgm:spPr/>
      <dgm:t>
        <a:bodyPr/>
        <a:lstStyle/>
        <a:p>
          <a:endParaRPr lang="ru-RU"/>
        </a:p>
      </dgm:t>
    </dgm:pt>
    <dgm:pt modelId="{90AC7354-FD88-4155-AEC8-710EC169308A}" type="sibTrans" cxnId="{581385F1-9DEE-497D-8E02-20E901BF0BE0}">
      <dgm:prSet/>
      <dgm:spPr/>
      <dgm:t>
        <a:bodyPr/>
        <a:lstStyle/>
        <a:p>
          <a:endParaRPr lang="ru-RU"/>
        </a:p>
      </dgm:t>
    </dgm:pt>
    <dgm:pt modelId="{1EC08E2D-88AA-4947-8209-9BD40ED9CEFB}">
      <dgm:prSet phldrT="[Текст]"/>
      <dgm:spPr/>
      <dgm:t>
        <a:bodyPr/>
        <a:lstStyle/>
        <a:p>
          <a:r>
            <a:rPr lang="ru-RU" dirty="0" smtClean="0"/>
            <a:t>праздники</a:t>
          </a:r>
          <a:endParaRPr lang="ru-RU" dirty="0"/>
        </a:p>
      </dgm:t>
    </dgm:pt>
    <dgm:pt modelId="{92F776E3-DC6F-466E-A4F5-0331EDE750E5}" type="parTrans" cxnId="{8DA12AE9-7A18-404D-976B-CEE6C969EE48}">
      <dgm:prSet/>
      <dgm:spPr/>
      <dgm:t>
        <a:bodyPr/>
        <a:lstStyle/>
        <a:p>
          <a:endParaRPr lang="ru-RU"/>
        </a:p>
      </dgm:t>
    </dgm:pt>
    <dgm:pt modelId="{EC4F5E52-F9A2-4F09-A08C-C78DC7732299}" type="sibTrans" cxnId="{8DA12AE9-7A18-404D-976B-CEE6C969EE48}">
      <dgm:prSet/>
      <dgm:spPr/>
      <dgm:t>
        <a:bodyPr/>
        <a:lstStyle/>
        <a:p>
          <a:endParaRPr lang="ru-RU"/>
        </a:p>
      </dgm:t>
    </dgm:pt>
    <dgm:pt modelId="{47751A11-FA65-4023-8309-FE1F3945BD7E}">
      <dgm:prSet phldrT="[Текст]"/>
      <dgm:spPr/>
      <dgm:t>
        <a:bodyPr/>
        <a:lstStyle/>
        <a:p>
          <a:r>
            <a:rPr lang="ru-RU" dirty="0" smtClean="0"/>
            <a:t>музыкально-литературные развлечения</a:t>
          </a:r>
          <a:endParaRPr lang="ru-RU" dirty="0"/>
        </a:p>
      </dgm:t>
    </dgm:pt>
    <dgm:pt modelId="{6139D189-255F-4D00-AA4D-C3D7A33D96AF}" type="parTrans" cxnId="{F9CA4F3B-1234-45C3-BED2-CBD1873D28A0}">
      <dgm:prSet/>
      <dgm:spPr/>
      <dgm:t>
        <a:bodyPr/>
        <a:lstStyle/>
        <a:p>
          <a:endParaRPr lang="ru-RU"/>
        </a:p>
      </dgm:t>
    </dgm:pt>
    <dgm:pt modelId="{892BCE7B-38FC-4E9E-AA0D-65363D05B52D}" type="sibTrans" cxnId="{F9CA4F3B-1234-45C3-BED2-CBD1873D28A0}">
      <dgm:prSet/>
      <dgm:spPr/>
      <dgm:t>
        <a:bodyPr/>
        <a:lstStyle/>
        <a:p>
          <a:endParaRPr lang="ru-RU"/>
        </a:p>
      </dgm:t>
    </dgm:pt>
    <dgm:pt modelId="{2CC0CDDE-C5E8-4FA1-BC9B-168BE13DD422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Средняя группа</a:t>
          </a:r>
        </a:p>
        <a:p>
          <a:r>
            <a:rPr lang="ru-RU" dirty="0" smtClean="0"/>
            <a:t>от 4 до 5 лет</a:t>
          </a:r>
          <a:endParaRPr lang="ru-RU" dirty="0"/>
        </a:p>
      </dgm:t>
    </dgm:pt>
    <dgm:pt modelId="{626B0234-2AD1-4743-B52A-159337AE0805}" type="parTrans" cxnId="{8A10FEC2-C60F-4D72-84D8-85888A94A1A9}">
      <dgm:prSet/>
      <dgm:spPr/>
      <dgm:t>
        <a:bodyPr/>
        <a:lstStyle/>
        <a:p>
          <a:endParaRPr lang="ru-RU"/>
        </a:p>
      </dgm:t>
    </dgm:pt>
    <dgm:pt modelId="{4B6309FB-C9EF-41EE-B33F-BA7134BC1C8F}" type="sibTrans" cxnId="{8A10FEC2-C60F-4D72-84D8-85888A94A1A9}">
      <dgm:prSet/>
      <dgm:spPr/>
      <dgm:t>
        <a:bodyPr/>
        <a:lstStyle/>
        <a:p>
          <a:endParaRPr lang="ru-RU"/>
        </a:p>
      </dgm:t>
    </dgm:pt>
    <dgm:pt modelId="{4894A4B2-7FB7-4740-95D5-7840268A6CC9}">
      <dgm:prSet phldrT="[Текст]"/>
      <dgm:spPr/>
      <dgm:t>
        <a:bodyPr/>
        <a:lstStyle/>
        <a:p>
          <a:r>
            <a:rPr lang="ru-RU" dirty="0" smtClean="0"/>
            <a:t>праздники</a:t>
          </a:r>
          <a:endParaRPr lang="ru-RU" dirty="0"/>
        </a:p>
      </dgm:t>
    </dgm:pt>
    <dgm:pt modelId="{409884F6-D1C5-4221-B944-F21B91460C89}" type="parTrans" cxnId="{A7A5A81E-81B7-4883-8F64-13222A4F99FA}">
      <dgm:prSet/>
      <dgm:spPr/>
      <dgm:t>
        <a:bodyPr/>
        <a:lstStyle/>
        <a:p>
          <a:endParaRPr lang="ru-RU"/>
        </a:p>
      </dgm:t>
    </dgm:pt>
    <dgm:pt modelId="{8BD0E315-1E69-4D63-8AD0-3B7736DE5AA6}" type="sibTrans" cxnId="{A7A5A81E-81B7-4883-8F64-13222A4F99FA}">
      <dgm:prSet/>
      <dgm:spPr/>
      <dgm:t>
        <a:bodyPr/>
        <a:lstStyle/>
        <a:p>
          <a:endParaRPr lang="ru-RU"/>
        </a:p>
      </dgm:t>
    </dgm:pt>
    <dgm:pt modelId="{785EBF23-E79A-4F89-9C06-7EC603EA85E8}">
      <dgm:prSet phldrT="[Текст]"/>
      <dgm:spPr/>
      <dgm:t>
        <a:bodyPr/>
        <a:lstStyle/>
        <a:p>
          <a:endParaRPr lang="ru-RU" dirty="0"/>
        </a:p>
      </dgm:t>
    </dgm:pt>
    <dgm:pt modelId="{A518E461-0C43-4300-9365-D88E78F803F6}" type="parTrans" cxnId="{4DC293E9-6A07-45AF-B150-40021429708C}">
      <dgm:prSet/>
      <dgm:spPr/>
      <dgm:t>
        <a:bodyPr/>
        <a:lstStyle/>
        <a:p>
          <a:endParaRPr lang="ru-RU"/>
        </a:p>
      </dgm:t>
    </dgm:pt>
    <dgm:pt modelId="{4435D906-3E15-4423-BDA4-F90C7D56196D}" type="sibTrans" cxnId="{4DC293E9-6A07-45AF-B150-40021429708C}">
      <dgm:prSet/>
      <dgm:spPr/>
      <dgm:t>
        <a:bodyPr/>
        <a:lstStyle/>
        <a:p>
          <a:endParaRPr lang="ru-RU"/>
        </a:p>
      </dgm:t>
    </dgm:pt>
    <dgm:pt modelId="{8EB6A862-8EDB-4B7D-9E0A-A2DA71B18C64}">
      <dgm:prSet phldrT="[Текст]"/>
      <dgm:spPr/>
      <dgm:t>
        <a:bodyPr/>
        <a:lstStyle/>
        <a:p>
          <a:r>
            <a:rPr lang="ru-RU" dirty="0" smtClean="0"/>
            <a:t>театрализованные представления</a:t>
          </a:r>
          <a:endParaRPr lang="ru-RU" dirty="0"/>
        </a:p>
      </dgm:t>
    </dgm:pt>
    <dgm:pt modelId="{9282A18E-8F0E-4552-8E9B-DC7762A4335A}" type="parTrans" cxnId="{0B0A7ADE-A64F-468D-A425-3A5DC4524D78}">
      <dgm:prSet/>
      <dgm:spPr/>
      <dgm:t>
        <a:bodyPr/>
        <a:lstStyle/>
        <a:p>
          <a:endParaRPr lang="ru-RU"/>
        </a:p>
      </dgm:t>
    </dgm:pt>
    <dgm:pt modelId="{DC981295-AE12-408A-B2B1-82D7F573E570}" type="sibTrans" cxnId="{0B0A7ADE-A64F-468D-A425-3A5DC4524D78}">
      <dgm:prSet/>
      <dgm:spPr/>
      <dgm:t>
        <a:bodyPr/>
        <a:lstStyle/>
        <a:p>
          <a:endParaRPr lang="ru-RU"/>
        </a:p>
      </dgm:t>
    </dgm:pt>
    <dgm:pt modelId="{12028408-FD94-437F-98DA-EF919ECAD93B}">
      <dgm:prSet phldrT="[Текст]"/>
      <dgm:spPr/>
      <dgm:t>
        <a:bodyPr/>
        <a:lstStyle/>
        <a:p>
          <a:r>
            <a:rPr lang="ru-RU" dirty="0" smtClean="0"/>
            <a:t>рассказы с музыкальными иллюстрациями</a:t>
          </a:r>
          <a:endParaRPr lang="ru-RU" dirty="0"/>
        </a:p>
      </dgm:t>
    </dgm:pt>
    <dgm:pt modelId="{C02156AF-7323-459A-AF84-664868537BCE}" type="parTrans" cxnId="{4E2CF962-EFA7-4119-BD49-3153A98005BE}">
      <dgm:prSet/>
      <dgm:spPr/>
      <dgm:t>
        <a:bodyPr/>
        <a:lstStyle/>
        <a:p>
          <a:endParaRPr lang="ru-RU"/>
        </a:p>
      </dgm:t>
    </dgm:pt>
    <dgm:pt modelId="{DEEBE541-35C2-42B1-B5A2-E66613704E26}" type="sibTrans" cxnId="{4E2CF962-EFA7-4119-BD49-3153A98005BE}">
      <dgm:prSet/>
      <dgm:spPr/>
      <dgm:t>
        <a:bodyPr/>
        <a:lstStyle/>
        <a:p>
          <a:endParaRPr lang="ru-RU"/>
        </a:p>
      </dgm:t>
    </dgm:pt>
    <dgm:pt modelId="{1BBB2882-10F9-470B-A69F-E61687C4180D}">
      <dgm:prSet phldrT="[Текст]"/>
      <dgm:spPr/>
      <dgm:t>
        <a:bodyPr/>
        <a:lstStyle/>
        <a:p>
          <a:r>
            <a:rPr lang="ru-RU" dirty="0" smtClean="0"/>
            <a:t>игры с пением</a:t>
          </a:r>
          <a:endParaRPr lang="ru-RU" dirty="0"/>
        </a:p>
      </dgm:t>
    </dgm:pt>
    <dgm:pt modelId="{7BF085FF-6498-4418-8D1F-1C62CFA25D66}" type="parTrans" cxnId="{FF32CEC5-2A8F-43D4-862B-12D5523DE7BD}">
      <dgm:prSet/>
      <dgm:spPr/>
      <dgm:t>
        <a:bodyPr/>
        <a:lstStyle/>
        <a:p>
          <a:endParaRPr lang="ru-RU"/>
        </a:p>
      </dgm:t>
    </dgm:pt>
    <dgm:pt modelId="{92B4F20C-569F-437C-AF4D-117E62E8ECDE}" type="sibTrans" cxnId="{FF32CEC5-2A8F-43D4-862B-12D5523DE7BD}">
      <dgm:prSet/>
      <dgm:spPr/>
      <dgm:t>
        <a:bodyPr/>
        <a:lstStyle/>
        <a:p>
          <a:endParaRPr lang="ru-RU"/>
        </a:p>
      </dgm:t>
    </dgm:pt>
    <dgm:pt modelId="{9FB51019-6B62-4C28-9C91-FDA69E95249F}">
      <dgm:prSet phldrT="[Текст]"/>
      <dgm:spPr/>
      <dgm:t>
        <a:bodyPr/>
        <a:lstStyle/>
        <a:p>
          <a:r>
            <a:rPr lang="ru-RU" dirty="0" err="1" smtClean="0"/>
            <a:t>инсценирование</a:t>
          </a:r>
          <a:r>
            <a:rPr lang="ru-RU" dirty="0" smtClean="0"/>
            <a:t> песен</a:t>
          </a:r>
          <a:endParaRPr lang="ru-RU" dirty="0"/>
        </a:p>
      </dgm:t>
    </dgm:pt>
    <dgm:pt modelId="{8B3A4FE5-7913-4CA2-9C6F-235D9B0FB442}" type="parTrans" cxnId="{D0937500-D5DC-4DE0-A809-E4ABF315815A}">
      <dgm:prSet/>
      <dgm:spPr/>
      <dgm:t>
        <a:bodyPr/>
        <a:lstStyle/>
        <a:p>
          <a:endParaRPr lang="ru-RU"/>
        </a:p>
      </dgm:t>
    </dgm:pt>
    <dgm:pt modelId="{37D461A7-AFD1-4215-83C5-3FF383DB1400}" type="sibTrans" cxnId="{D0937500-D5DC-4DE0-A809-E4ABF315815A}">
      <dgm:prSet/>
      <dgm:spPr/>
      <dgm:t>
        <a:bodyPr/>
        <a:lstStyle/>
        <a:p>
          <a:endParaRPr lang="ru-RU"/>
        </a:p>
      </dgm:t>
    </dgm:pt>
    <dgm:pt modelId="{4DB77B96-B285-4A1B-9744-3B5B70DD173B}">
      <dgm:prSet phldrT="[Текст]"/>
      <dgm:spPr/>
      <dgm:t>
        <a:bodyPr/>
        <a:lstStyle/>
        <a:p>
          <a:r>
            <a:rPr lang="ru-RU" dirty="0" smtClean="0"/>
            <a:t>спортивные развлечения</a:t>
          </a:r>
          <a:endParaRPr lang="ru-RU" dirty="0"/>
        </a:p>
      </dgm:t>
    </dgm:pt>
    <dgm:pt modelId="{BE78FE3B-9C2C-4092-A791-292D23294D64}" type="parTrans" cxnId="{8D0964BA-53A8-4F6A-A2B9-12175F0C4849}">
      <dgm:prSet/>
      <dgm:spPr/>
      <dgm:t>
        <a:bodyPr/>
        <a:lstStyle/>
        <a:p>
          <a:endParaRPr lang="ru-RU"/>
        </a:p>
      </dgm:t>
    </dgm:pt>
    <dgm:pt modelId="{B7680976-493D-49C9-B63D-967A05D27BD8}" type="sibTrans" cxnId="{8D0964BA-53A8-4F6A-A2B9-12175F0C4849}">
      <dgm:prSet/>
      <dgm:spPr/>
      <dgm:t>
        <a:bodyPr/>
        <a:lstStyle/>
        <a:p>
          <a:endParaRPr lang="ru-RU"/>
        </a:p>
      </dgm:t>
    </dgm:pt>
    <dgm:pt modelId="{288AF256-D601-4202-8CA3-982AFFED0A37}">
      <dgm:prSet phldrT="[Текст]"/>
      <dgm:spPr/>
      <dgm:t>
        <a:bodyPr/>
        <a:lstStyle/>
        <a:p>
          <a:r>
            <a:rPr lang="ru-RU" dirty="0" smtClean="0"/>
            <a:t>забавы</a:t>
          </a:r>
          <a:endParaRPr lang="ru-RU" dirty="0"/>
        </a:p>
      </dgm:t>
    </dgm:pt>
    <dgm:pt modelId="{35B914C4-956D-4EFF-80C8-CAC3CAD64E8B}" type="parTrans" cxnId="{0D21E5C9-994E-4C2F-918D-871FAA0020F6}">
      <dgm:prSet/>
      <dgm:spPr/>
      <dgm:t>
        <a:bodyPr/>
        <a:lstStyle/>
        <a:p>
          <a:endParaRPr lang="ru-RU"/>
        </a:p>
      </dgm:t>
    </dgm:pt>
    <dgm:pt modelId="{5760B937-E7B1-4B71-8252-C66E3A4D2B4C}" type="sibTrans" cxnId="{0D21E5C9-994E-4C2F-918D-871FAA0020F6}">
      <dgm:prSet/>
      <dgm:spPr/>
      <dgm:t>
        <a:bodyPr/>
        <a:lstStyle/>
        <a:p>
          <a:endParaRPr lang="ru-RU"/>
        </a:p>
      </dgm:t>
    </dgm:pt>
    <dgm:pt modelId="{F57D4A56-DD12-475C-837E-836F729C0BDB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Старшая группа</a:t>
          </a:r>
        </a:p>
        <a:p>
          <a:r>
            <a:rPr lang="ru-RU" dirty="0" smtClean="0"/>
            <a:t>от 5 до 6 лет</a:t>
          </a:r>
          <a:endParaRPr lang="ru-RU" dirty="0"/>
        </a:p>
      </dgm:t>
    </dgm:pt>
    <dgm:pt modelId="{9B8BD578-798E-4A05-9D37-67CAB512A92E}" type="parTrans" cxnId="{4489EBF9-5592-4672-96B6-41A1A958F3FF}">
      <dgm:prSet/>
      <dgm:spPr/>
      <dgm:t>
        <a:bodyPr/>
        <a:lstStyle/>
        <a:p>
          <a:endParaRPr lang="ru-RU"/>
        </a:p>
      </dgm:t>
    </dgm:pt>
    <dgm:pt modelId="{777D4578-A7DA-4E9F-A68F-4D0C984013BC}" type="sibTrans" cxnId="{4489EBF9-5592-4672-96B6-41A1A958F3FF}">
      <dgm:prSet/>
      <dgm:spPr/>
      <dgm:t>
        <a:bodyPr/>
        <a:lstStyle/>
        <a:p>
          <a:endParaRPr lang="ru-RU"/>
        </a:p>
      </dgm:t>
    </dgm:pt>
    <dgm:pt modelId="{9734C475-8163-48B9-951E-A51102B241E4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Подготовительная к школе группа</a:t>
          </a:r>
        </a:p>
        <a:p>
          <a:r>
            <a:rPr lang="ru-RU" dirty="0" smtClean="0"/>
            <a:t>от 6 до 7 лет</a:t>
          </a:r>
          <a:endParaRPr lang="ru-RU" dirty="0"/>
        </a:p>
      </dgm:t>
    </dgm:pt>
    <dgm:pt modelId="{11407005-3D22-45A1-ADC6-3E6363117A8F}" type="parTrans" cxnId="{606A458B-7C3A-420F-BFB1-B8F5A40DFA21}">
      <dgm:prSet/>
      <dgm:spPr/>
      <dgm:t>
        <a:bodyPr/>
        <a:lstStyle/>
        <a:p>
          <a:endParaRPr lang="ru-RU"/>
        </a:p>
      </dgm:t>
    </dgm:pt>
    <dgm:pt modelId="{EDFF2604-860A-4F78-9ADB-AE1704166C8C}" type="sibTrans" cxnId="{606A458B-7C3A-420F-BFB1-B8F5A40DFA21}">
      <dgm:prSet/>
      <dgm:spPr/>
      <dgm:t>
        <a:bodyPr/>
        <a:lstStyle/>
        <a:p>
          <a:endParaRPr lang="ru-RU"/>
        </a:p>
      </dgm:t>
    </dgm:pt>
    <dgm:pt modelId="{3A41DADD-F2CD-4A74-BC34-48F646E29EB8}">
      <dgm:prSet/>
      <dgm:spPr/>
      <dgm:t>
        <a:bodyPr/>
        <a:lstStyle/>
        <a:p>
          <a:r>
            <a:rPr lang="ru-RU" smtClean="0"/>
            <a:t>тематические праздники, развлечения</a:t>
          </a:r>
          <a:endParaRPr lang="ru-RU" dirty="0"/>
        </a:p>
      </dgm:t>
    </dgm:pt>
    <dgm:pt modelId="{015D2176-5386-4B0B-8811-2F985633C237}" type="parTrans" cxnId="{76CDE9E8-10F6-4692-B72D-2A3D7B59D7C6}">
      <dgm:prSet/>
      <dgm:spPr/>
      <dgm:t>
        <a:bodyPr/>
        <a:lstStyle/>
        <a:p>
          <a:endParaRPr lang="ru-RU"/>
        </a:p>
      </dgm:t>
    </dgm:pt>
    <dgm:pt modelId="{AB60E527-A695-4D93-B1F6-9A59D0335452}" type="sibTrans" cxnId="{76CDE9E8-10F6-4692-B72D-2A3D7B59D7C6}">
      <dgm:prSet/>
      <dgm:spPr/>
      <dgm:t>
        <a:bodyPr/>
        <a:lstStyle/>
        <a:p>
          <a:endParaRPr lang="ru-RU"/>
        </a:p>
      </dgm:t>
    </dgm:pt>
    <dgm:pt modelId="{E6107470-F47C-4A1B-87B7-CBB39EED448A}">
      <dgm:prSet/>
      <dgm:spPr/>
      <dgm:t>
        <a:bodyPr/>
        <a:lstStyle/>
        <a:p>
          <a:r>
            <a:rPr lang="ru-RU" dirty="0" smtClean="0"/>
            <a:t>театрализованные представления</a:t>
          </a:r>
          <a:endParaRPr lang="ru-RU" dirty="0"/>
        </a:p>
      </dgm:t>
    </dgm:pt>
    <dgm:pt modelId="{6622DF57-639F-47F8-A627-C108D1B211A3}" type="parTrans" cxnId="{89038BCF-F64C-44B2-9F50-F38FEA2A51A8}">
      <dgm:prSet/>
      <dgm:spPr/>
      <dgm:t>
        <a:bodyPr/>
        <a:lstStyle/>
        <a:p>
          <a:endParaRPr lang="ru-RU"/>
        </a:p>
      </dgm:t>
    </dgm:pt>
    <dgm:pt modelId="{97870560-07E4-45B4-A635-33A5FE0B08EB}" type="sibTrans" cxnId="{89038BCF-F64C-44B2-9F50-F38FEA2A51A8}">
      <dgm:prSet/>
      <dgm:spPr/>
      <dgm:t>
        <a:bodyPr/>
        <a:lstStyle/>
        <a:p>
          <a:endParaRPr lang="ru-RU"/>
        </a:p>
      </dgm:t>
    </dgm:pt>
    <dgm:pt modelId="{C59325E3-537C-4F37-BEB5-65B58E93ED47}">
      <dgm:prSet phldrT="[Текст]"/>
      <dgm:spPr/>
      <dgm:t>
        <a:bodyPr/>
        <a:lstStyle/>
        <a:p>
          <a:r>
            <a:rPr lang="ru-RU" dirty="0" smtClean="0"/>
            <a:t>спортивные развлечения</a:t>
          </a:r>
          <a:endParaRPr lang="ru-RU" dirty="0"/>
        </a:p>
      </dgm:t>
    </dgm:pt>
    <dgm:pt modelId="{288A36CD-E15E-4C4B-B8CC-43A137E36052}" type="parTrans" cxnId="{19136A4D-C4A7-4755-9293-5459D31120DE}">
      <dgm:prSet/>
      <dgm:spPr/>
      <dgm:t>
        <a:bodyPr/>
        <a:lstStyle/>
        <a:p>
          <a:endParaRPr lang="ru-RU"/>
        </a:p>
      </dgm:t>
    </dgm:pt>
    <dgm:pt modelId="{866B3D33-E2CF-4DB1-949F-13C6DE90720D}" type="sibTrans" cxnId="{19136A4D-C4A7-4755-9293-5459D31120DE}">
      <dgm:prSet/>
      <dgm:spPr/>
      <dgm:t>
        <a:bodyPr/>
        <a:lstStyle/>
        <a:p>
          <a:endParaRPr lang="ru-RU"/>
        </a:p>
      </dgm:t>
    </dgm:pt>
    <dgm:pt modelId="{44B37A25-6E30-4D4C-A109-CBF0715AC3CF}">
      <dgm:prSet phldrT="[Текст]"/>
      <dgm:spPr/>
      <dgm:t>
        <a:bodyPr/>
        <a:lstStyle/>
        <a:p>
          <a:r>
            <a:rPr lang="ru-RU" dirty="0" smtClean="0"/>
            <a:t>забавы</a:t>
          </a:r>
          <a:endParaRPr lang="ru-RU" dirty="0"/>
        </a:p>
      </dgm:t>
    </dgm:pt>
    <dgm:pt modelId="{A0688140-2A5E-4E03-8598-CEE52E9C6BAC}" type="parTrans" cxnId="{BC4EBEEF-FDF8-40C8-83B3-4D3EC6973FE9}">
      <dgm:prSet/>
      <dgm:spPr/>
      <dgm:t>
        <a:bodyPr/>
        <a:lstStyle/>
        <a:p>
          <a:endParaRPr lang="ru-RU"/>
        </a:p>
      </dgm:t>
    </dgm:pt>
    <dgm:pt modelId="{0AD87B91-8F1D-470C-A344-7FCDA3515276}" type="sibTrans" cxnId="{BC4EBEEF-FDF8-40C8-83B3-4D3EC6973FE9}">
      <dgm:prSet/>
      <dgm:spPr/>
      <dgm:t>
        <a:bodyPr/>
        <a:lstStyle/>
        <a:p>
          <a:endParaRPr lang="ru-RU"/>
        </a:p>
      </dgm:t>
    </dgm:pt>
    <dgm:pt modelId="{D5004FDB-35F0-47C2-892A-55CBEA0A0508}">
      <dgm:prSet phldrT="[Текст]"/>
      <dgm:spPr/>
      <dgm:t>
        <a:bodyPr/>
        <a:lstStyle/>
        <a:p>
          <a:r>
            <a:rPr lang="ru-RU" dirty="0" smtClean="0"/>
            <a:t>фокусы</a:t>
          </a:r>
          <a:endParaRPr lang="ru-RU" dirty="0"/>
        </a:p>
      </dgm:t>
    </dgm:pt>
    <dgm:pt modelId="{7538DDBF-0F5D-4E30-A67C-7ADBFBDD1D9B}" type="parTrans" cxnId="{87D22B1C-3945-4800-A96B-4C0ED01FA471}">
      <dgm:prSet/>
      <dgm:spPr/>
      <dgm:t>
        <a:bodyPr/>
        <a:lstStyle/>
        <a:p>
          <a:endParaRPr lang="ru-RU"/>
        </a:p>
      </dgm:t>
    </dgm:pt>
    <dgm:pt modelId="{4FF0BB52-DBA1-4607-A4C4-71A172FE27DE}" type="sibTrans" cxnId="{87D22B1C-3945-4800-A96B-4C0ED01FA471}">
      <dgm:prSet/>
      <dgm:spPr/>
      <dgm:t>
        <a:bodyPr/>
        <a:lstStyle/>
        <a:p>
          <a:endParaRPr lang="ru-RU"/>
        </a:p>
      </dgm:t>
    </dgm:pt>
    <dgm:pt modelId="{9615FC0B-F3DE-4F82-B124-CFC704F79D94}">
      <dgm:prSet/>
      <dgm:spPr/>
      <dgm:t>
        <a:bodyPr/>
        <a:lstStyle/>
        <a:p>
          <a:r>
            <a:rPr lang="ru-RU" dirty="0" smtClean="0"/>
            <a:t>праздники</a:t>
          </a:r>
          <a:endParaRPr lang="ru-RU" dirty="0"/>
        </a:p>
      </dgm:t>
    </dgm:pt>
    <dgm:pt modelId="{B9026353-5678-4210-B21C-4ABA0FBFF4C3}" type="parTrans" cxnId="{AFE2950C-64DB-43B5-B995-EEE1860276C2}">
      <dgm:prSet/>
      <dgm:spPr/>
      <dgm:t>
        <a:bodyPr/>
        <a:lstStyle/>
        <a:p>
          <a:endParaRPr lang="ru-RU"/>
        </a:p>
      </dgm:t>
    </dgm:pt>
    <dgm:pt modelId="{AFBA3B7E-2248-42F3-BC9F-E07BAF241F60}" type="sibTrans" cxnId="{AFE2950C-64DB-43B5-B995-EEE1860276C2}">
      <dgm:prSet/>
      <dgm:spPr/>
      <dgm:t>
        <a:bodyPr/>
        <a:lstStyle/>
        <a:p>
          <a:endParaRPr lang="ru-RU"/>
        </a:p>
      </dgm:t>
    </dgm:pt>
    <dgm:pt modelId="{26C018AB-E96A-4E1D-A796-7655453EB02E}">
      <dgm:prSet/>
      <dgm:spPr/>
      <dgm:t>
        <a:bodyPr/>
        <a:lstStyle/>
        <a:p>
          <a:r>
            <a:rPr lang="ru-RU" dirty="0" smtClean="0"/>
            <a:t>тематические праздники, развлечения</a:t>
          </a:r>
          <a:endParaRPr lang="ru-RU" dirty="0"/>
        </a:p>
      </dgm:t>
    </dgm:pt>
    <dgm:pt modelId="{D9E12729-2182-4FDC-9680-51DFA6A7870A}" type="parTrans" cxnId="{626D8EAD-7A76-488F-9D9B-BFBCCF465899}">
      <dgm:prSet/>
      <dgm:spPr/>
      <dgm:t>
        <a:bodyPr/>
        <a:lstStyle/>
        <a:p>
          <a:endParaRPr lang="ru-RU"/>
        </a:p>
      </dgm:t>
    </dgm:pt>
    <dgm:pt modelId="{5DFCC908-FB52-4673-9DEE-9D16A8A04C06}" type="sibTrans" cxnId="{626D8EAD-7A76-488F-9D9B-BFBCCF465899}">
      <dgm:prSet/>
      <dgm:spPr/>
      <dgm:t>
        <a:bodyPr/>
        <a:lstStyle/>
        <a:p>
          <a:endParaRPr lang="ru-RU"/>
        </a:p>
      </dgm:t>
    </dgm:pt>
    <dgm:pt modelId="{64A96BFE-5546-454F-9326-01CB70F06FDD}">
      <dgm:prSet/>
      <dgm:spPr/>
      <dgm:t>
        <a:bodyPr/>
        <a:lstStyle/>
        <a:p>
          <a:r>
            <a:rPr lang="ru-RU" dirty="0" smtClean="0"/>
            <a:t>театрализованные представления</a:t>
          </a:r>
          <a:endParaRPr lang="ru-RU" dirty="0"/>
        </a:p>
      </dgm:t>
    </dgm:pt>
    <dgm:pt modelId="{D0721DA8-CFA0-4A00-BD08-24F83AECA06B}" type="parTrans" cxnId="{64B0778E-C169-443A-B70D-139A93F37F92}">
      <dgm:prSet/>
      <dgm:spPr/>
      <dgm:t>
        <a:bodyPr/>
        <a:lstStyle/>
        <a:p>
          <a:endParaRPr lang="ru-RU"/>
        </a:p>
      </dgm:t>
    </dgm:pt>
    <dgm:pt modelId="{D2F37A41-97CB-469D-8244-D487F8242307}" type="sibTrans" cxnId="{64B0778E-C169-443A-B70D-139A93F37F92}">
      <dgm:prSet/>
      <dgm:spPr/>
      <dgm:t>
        <a:bodyPr/>
        <a:lstStyle/>
        <a:p>
          <a:endParaRPr lang="ru-RU"/>
        </a:p>
      </dgm:t>
    </dgm:pt>
    <dgm:pt modelId="{CA4B4743-4E9A-4D27-88E9-33899A352AA3}">
      <dgm:prSet/>
      <dgm:spPr/>
      <dgm:t>
        <a:bodyPr/>
        <a:lstStyle/>
        <a:p>
          <a:r>
            <a:rPr lang="ru-RU" dirty="0" smtClean="0"/>
            <a:t>русское народное творчество</a:t>
          </a:r>
          <a:endParaRPr lang="ru-RU" dirty="0"/>
        </a:p>
      </dgm:t>
    </dgm:pt>
    <dgm:pt modelId="{F57FF856-2999-410B-991D-14EFE0AB2461}" type="parTrans" cxnId="{C5FAEBAE-462F-4D70-9C94-0348965C93FF}">
      <dgm:prSet/>
      <dgm:spPr/>
      <dgm:t>
        <a:bodyPr/>
        <a:lstStyle/>
        <a:p>
          <a:endParaRPr lang="ru-RU"/>
        </a:p>
      </dgm:t>
    </dgm:pt>
    <dgm:pt modelId="{9B4B165E-51C1-4A68-A652-0F42C04D213C}" type="sibTrans" cxnId="{C5FAEBAE-462F-4D70-9C94-0348965C93FF}">
      <dgm:prSet/>
      <dgm:spPr/>
      <dgm:t>
        <a:bodyPr/>
        <a:lstStyle/>
        <a:p>
          <a:endParaRPr lang="ru-RU"/>
        </a:p>
      </dgm:t>
    </dgm:pt>
    <dgm:pt modelId="{D91DBCF4-7555-4696-A8C3-3DC4EF060167}">
      <dgm:prSet/>
      <dgm:spPr/>
      <dgm:t>
        <a:bodyPr/>
        <a:lstStyle/>
        <a:p>
          <a:endParaRPr lang="ru-RU" dirty="0"/>
        </a:p>
      </dgm:t>
    </dgm:pt>
    <dgm:pt modelId="{7C52B759-C866-4582-B479-0FE415B41E75}" type="parTrans" cxnId="{22B9EAF9-E1F9-4A8B-989C-2869DDDD5B2F}">
      <dgm:prSet/>
      <dgm:spPr/>
      <dgm:t>
        <a:bodyPr/>
        <a:lstStyle/>
        <a:p>
          <a:endParaRPr lang="ru-RU"/>
        </a:p>
      </dgm:t>
    </dgm:pt>
    <dgm:pt modelId="{9B208F27-3243-4AB5-AB77-3922971AF4E3}" type="sibTrans" cxnId="{22B9EAF9-E1F9-4A8B-989C-2869DDDD5B2F}">
      <dgm:prSet/>
      <dgm:spPr/>
      <dgm:t>
        <a:bodyPr/>
        <a:lstStyle/>
        <a:p>
          <a:endParaRPr lang="ru-RU"/>
        </a:p>
      </dgm:t>
    </dgm:pt>
    <dgm:pt modelId="{3771CEF5-BD14-4190-975D-E8BADDC15F40}">
      <dgm:prSet/>
      <dgm:spPr/>
      <dgm:t>
        <a:bodyPr/>
        <a:lstStyle/>
        <a:p>
          <a:r>
            <a:rPr lang="ru-RU" dirty="0" smtClean="0"/>
            <a:t>концерты</a:t>
          </a:r>
          <a:endParaRPr lang="ru-RU" dirty="0"/>
        </a:p>
      </dgm:t>
    </dgm:pt>
    <dgm:pt modelId="{989EFD5C-A620-43DA-94E4-2EA4447AFD3A}" type="parTrans" cxnId="{E07705AE-2D99-40D1-A037-23F753EA1A80}">
      <dgm:prSet/>
      <dgm:spPr/>
      <dgm:t>
        <a:bodyPr/>
        <a:lstStyle/>
        <a:p>
          <a:endParaRPr lang="ru-RU"/>
        </a:p>
      </dgm:t>
    </dgm:pt>
    <dgm:pt modelId="{B85C9669-BC3E-4006-920F-036D9E64576D}" type="sibTrans" cxnId="{E07705AE-2D99-40D1-A037-23F753EA1A80}">
      <dgm:prSet/>
      <dgm:spPr/>
      <dgm:t>
        <a:bodyPr/>
        <a:lstStyle/>
        <a:p>
          <a:endParaRPr lang="ru-RU"/>
        </a:p>
      </dgm:t>
    </dgm:pt>
    <dgm:pt modelId="{E7B5428D-8FE2-4BCE-BDC6-C8AC6B97432C}">
      <dgm:prSet/>
      <dgm:spPr/>
      <dgm:t>
        <a:bodyPr/>
        <a:lstStyle/>
        <a:p>
          <a:r>
            <a:rPr lang="ru-RU" dirty="0" smtClean="0"/>
            <a:t>спортивные развлечения</a:t>
          </a:r>
          <a:endParaRPr lang="ru-RU" dirty="0"/>
        </a:p>
      </dgm:t>
    </dgm:pt>
    <dgm:pt modelId="{94192189-3561-41BE-9BB9-359D942CEC05}" type="parTrans" cxnId="{07B98AE3-D1C0-4D86-92EF-CDB0646CD30B}">
      <dgm:prSet/>
      <dgm:spPr/>
      <dgm:t>
        <a:bodyPr/>
        <a:lstStyle/>
        <a:p>
          <a:endParaRPr lang="ru-RU"/>
        </a:p>
      </dgm:t>
    </dgm:pt>
    <dgm:pt modelId="{F5323402-2E80-4FEF-A8CE-9401CD6A8A26}" type="sibTrans" cxnId="{07B98AE3-D1C0-4D86-92EF-CDB0646CD30B}">
      <dgm:prSet/>
      <dgm:spPr/>
      <dgm:t>
        <a:bodyPr/>
        <a:lstStyle/>
        <a:p>
          <a:endParaRPr lang="ru-RU"/>
        </a:p>
      </dgm:t>
    </dgm:pt>
    <dgm:pt modelId="{CE6A2F30-56B0-4098-9FA2-0E047C50AC88}">
      <dgm:prSet/>
      <dgm:spPr/>
      <dgm:t>
        <a:bodyPr/>
        <a:lstStyle/>
        <a:p>
          <a:r>
            <a:rPr lang="ru-RU" dirty="0" smtClean="0"/>
            <a:t>забавы</a:t>
          </a:r>
          <a:endParaRPr lang="ru-RU" dirty="0"/>
        </a:p>
      </dgm:t>
    </dgm:pt>
    <dgm:pt modelId="{D96A44E7-82DD-40B2-B400-48484AD70961}" type="parTrans" cxnId="{1721E9A0-B057-4F67-87FD-97F48F1E6725}">
      <dgm:prSet/>
      <dgm:spPr/>
      <dgm:t>
        <a:bodyPr/>
        <a:lstStyle/>
        <a:p>
          <a:endParaRPr lang="ru-RU"/>
        </a:p>
      </dgm:t>
    </dgm:pt>
    <dgm:pt modelId="{CD3DD27C-679E-4F75-BA3C-C7AC9B05911C}" type="sibTrans" cxnId="{1721E9A0-B057-4F67-87FD-97F48F1E6725}">
      <dgm:prSet/>
      <dgm:spPr/>
      <dgm:t>
        <a:bodyPr/>
        <a:lstStyle/>
        <a:p>
          <a:endParaRPr lang="ru-RU"/>
        </a:p>
      </dgm:t>
    </dgm:pt>
    <dgm:pt modelId="{943542CF-ED6A-448B-A5B6-834DC61391D0}">
      <dgm:prSet/>
      <dgm:spPr/>
      <dgm:t>
        <a:bodyPr/>
        <a:lstStyle/>
        <a:p>
          <a:r>
            <a:rPr lang="ru-RU" dirty="0" smtClean="0"/>
            <a:t>фокусы</a:t>
          </a:r>
          <a:endParaRPr lang="ru-RU" dirty="0"/>
        </a:p>
      </dgm:t>
    </dgm:pt>
    <dgm:pt modelId="{F9AC3ADD-0FFC-4937-B155-89AB226C19F1}" type="parTrans" cxnId="{CC5E8BCC-8433-4EA7-B3D3-3AE9344E70B1}">
      <dgm:prSet/>
      <dgm:spPr/>
      <dgm:t>
        <a:bodyPr/>
        <a:lstStyle/>
        <a:p>
          <a:endParaRPr lang="ru-RU"/>
        </a:p>
      </dgm:t>
    </dgm:pt>
    <dgm:pt modelId="{483F16BC-8080-43BE-9D67-AB17BA8E2366}" type="sibTrans" cxnId="{CC5E8BCC-8433-4EA7-B3D3-3AE9344E70B1}">
      <dgm:prSet/>
      <dgm:spPr/>
      <dgm:t>
        <a:bodyPr/>
        <a:lstStyle/>
        <a:p>
          <a:endParaRPr lang="ru-RU"/>
        </a:p>
      </dgm:t>
    </dgm:pt>
    <dgm:pt modelId="{0FC70FC4-2FA8-405A-BEC7-13E639EDCC9D}">
      <dgm:prSet/>
      <dgm:spPr/>
      <dgm:t>
        <a:bodyPr/>
        <a:lstStyle/>
        <a:p>
          <a:r>
            <a:rPr lang="ru-RU" smtClean="0"/>
            <a:t>праздники</a:t>
          </a:r>
          <a:endParaRPr lang="ru-RU"/>
        </a:p>
      </dgm:t>
    </dgm:pt>
    <dgm:pt modelId="{C39A4EC6-2B04-4D08-8558-D6D51D52F8B1}" type="parTrans" cxnId="{3D729D34-045E-4DBB-84E2-99F5F60C7F48}">
      <dgm:prSet/>
      <dgm:spPr/>
      <dgm:t>
        <a:bodyPr/>
        <a:lstStyle/>
        <a:p>
          <a:endParaRPr lang="ru-RU"/>
        </a:p>
      </dgm:t>
    </dgm:pt>
    <dgm:pt modelId="{D92133ED-9FD1-45A8-803A-4910D93D3CDB}" type="sibTrans" cxnId="{3D729D34-045E-4DBB-84E2-99F5F60C7F48}">
      <dgm:prSet/>
      <dgm:spPr/>
      <dgm:t>
        <a:bodyPr/>
        <a:lstStyle/>
        <a:p>
          <a:endParaRPr lang="ru-RU"/>
        </a:p>
      </dgm:t>
    </dgm:pt>
    <dgm:pt modelId="{80D09D25-9D97-4C2B-A295-914B4CE7D7D4}">
      <dgm:prSet/>
      <dgm:spPr/>
      <dgm:t>
        <a:bodyPr/>
        <a:lstStyle/>
        <a:p>
          <a:r>
            <a:rPr lang="ru-RU" smtClean="0"/>
            <a:t>тематические праздники, развлечения</a:t>
          </a:r>
          <a:endParaRPr lang="ru-RU" dirty="0"/>
        </a:p>
      </dgm:t>
    </dgm:pt>
    <dgm:pt modelId="{3CD63F44-0A55-4BC9-AAA7-132BEE837974}" type="parTrans" cxnId="{75A26748-819F-4B4D-BBC1-E55B963B3BE3}">
      <dgm:prSet/>
      <dgm:spPr/>
      <dgm:t>
        <a:bodyPr/>
        <a:lstStyle/>
        <a:p>
          <a:endParaRPr lang="ru-RU"/>
        </a:p>
      </dgm:t>
    </dgm:pt>
    <dgm:pt modelId="{A87F5D97-ABF3-4CDE-9C59-4426085D51D5}" type="sibTrans" cxnId="{75A26748-819F-4B4D-BBC1-E55B963B3BE3}">
      <dgm:prSet/>
      <dgm:spPr/>
      <dgm:t>
        <a:bodyPr/>
        <a:lstStyle/>
        <a:p>
          <a:endParaRPr lang="ru-RU"/>
        </a:p>
      </dgm:t>
    </dgm:pt>
    <dgm:pt modelId="{9484F5B1-9FDB-44C9-819C-86D041796088}">
      <dgm:prSet/>
      <dgm:spPr/>
      <dgm:t>
        <a:bodyPr/>
        <a:lstStyle/>
        <a:p>
          <a:r>
            <a:rPr lang="ru-RU" smtClean="0"/>
            <a:t>театрализованные представления</a:t>
          </a:r>
          <a:endParaRPr lang="ru-RU" dirty="0"/>
        </a:p>
      </dgm:t>
    </dgm:pt>
    <dgm:pt modelId="{521949DF-E949-4867-9BA8-5984C2ECCB4B}" type="parTrans" cxnId="{4E9BE41A-7560-45D4-B46E-CBA4BEA0F586}">
      <dgm:prSet/>
      <dgm:spPr/>
      <dgm:t>
        <a:bodyPr/>
        <a:lstStyle/>
        <a:p>
          <a:endParaRPr lang="ru-RU"/>
        </a:p>
      </dgm:t>
    </dgm:pt>
    <dgm:pt modelId="{85830EF7-2E52-4F68-935A-57B7DABC30C5}" type="sibTrans" cxnId="{4E9BE41A-7560-45D4-B46E-CBA4BEA0F586}">
      <dgm:prSet/>
      <dgm:spPr/>
      <dgm:t>
        <a:bodyPr/>
        <a:lstStyle/>
        <a:p>
          <a:endParaRPr lang="ru-RU"/>
        </a:p>
      </dgm:t>
    </dgm:pt>
    <dgm:pt modelId="{9AD3DCEF-6C4E-4A4F-9DA3-B3677D203F74}">
      <dgm:prSet/>
      <dgm:spPr/>
      <dgm:t>
        <a:bodyPr/>
        <a:lstStyle/>
        <a:p>
          <a:r>
            <a:rPr lang="ru-RU" dirty="0" smtClean="0"/>
            <a:t>музыкально-литературные композиции</a:t>
          </a:r>
          <a:endParaRPr lang="ru-RU" dirty="0"/>
        </a:p>
      </dgm:t>
    </dgm:pt>
    <dgm:pt modelId="{0FF311CF-EA6B-41DF-8405-9C62A791A952}" type="parTrans" cxnId="{FC578CDE-288E-4063-A7DD-2AA3039FCB93}">
      <dgm:prSet/>
      <dgm:spPr/>
      <dgm:t>
        <a:bodyPr/>
        <a:lstStyle/>
        <a:p>
          <a:endParaRPr lang="ru-RU"/>
        </a:p>
      </dgm:t>
    </dgm:pt>
    <dgm:pt modelId="{55410BD3-F3CC-4DFE-B846-00C215A0E5CE}" type="sibTrans" cxnId="{FC578CDE-288E-4063-A7DD-2AA3039FCB93}">
      <dgm:prSet/>
      <dgm:spPr/>
      <dgm:t>
        <a:bodyPr/>
        <a:lstStyle/>
        <a:p>
          <a:endParaRPr lang="ru-RU"/>
        </a:p>
      </dgm:t>
    </dgm:pt>
    <dgm:pt modelId="{99777E20-85A1-46F8-9F6E-92B558B4A170}">
      <dgm:prSet/>
      <dgm:spPr/>
      <dgm:t>
        <a:bodyPr/>
        <a:lstStyle/>
        <a:p>
          <a:r>
            <a:rPr lang="ru-RU" dirty="0" smtClean="0"/>
            <a:t>концерты</a:t>
          </a:r>
          <a:endParaRPr lang="ru-RU" dirty="0"/>
        </a:p>
      </dgm:t>
    </dgm:pt>
    <dgm:pt modelId="{D109CBCF-6B09-4951-9DCF-3ADB3EB32D14}" type="parTrans" cxnId="{F3A771CB-656F-4087-B38B-31DE39F19481}">
      <dgm:prSet/>
      <dgm:spPr/>
      <dgm:t>
        <a:bodyPr/>
        <a:lstStyle/>
        <a:p>
          <a:endParaRPr lang="ru-RU"/>
        </a:p>
      </dgm:t>
    </dgm:pt>
    <dgm:pt modelId="{99BA0DBA-EFE5-4C03-8E5F-8534249FBF55}" type="sibTrans" cxnId="{F3A771CB-656F-4087-B38B-31DE39F19481}">
      <dgm:prSet/>
      <dgm:spPr/>
      <dgm:t>
        <a:bodyPr/>
        <a:lstStyle/>
        <a:p>
          <a:endParaRPr lang="ru-RU"/>
        </a:p>
      </dgm:t>
    </dgm:pt>
    <dgm:pt modelId="{B0A596D1-FABC-40BF-989E-6B0BCCE3F53E}">
      <dgm:prSet/>
      <dgm:spPr/>
      <dgm:t>
        <a:bodyPr/>
        <a:lstStyle/>
        <a:p>
          <a:r>
            <a:rPr lang="ru-RU" dirty="0" smtClean="0"/>
            <a:t>спортивные развлечения</a:t>
          </a:r>
          <a:endParaRPr lang="ru-RU" dirty="0"/>
        </a:p>
      </dgm:t>
    </dgm:pt>
    <dgm:pt modelId="{B15BCE13-E48C-4703-B719-0A4955362CDB}" type="parTrans" cxnId="{E0887EA5-9330-4BF3-A5D4-ECA9F310D2DA}">
      <dgm:prSet/>
      <dgm:spPr/>
      <dgm:t>
        <a:bodyPr/>
        <a:lstStyle/>
        <a:p>
          <a:endParaRPr lang="ru-RU"/>
        </a:p>
      </dgm:t>
    </dgm:pt>
    <dgm:pt modelId="{345BE0A7-41F9-47FB-9472-39E3197CF6B7}" type="sibTrans" cxnId="{E0887EA5-9330-4BF3-A5D4-ECA9F310D2DA}">
      <dgm:prSet/>
      <dgm:spPr/>
      <dgm:t>
        <a:bodyPr/>
        <a:lstStyle/>
        <a:p>
          <a:endParaRPr lang="ru-RU"/>
        </a:p>
      </dgm:t>
    </dgm:pt>
    <dgm:pt modelId="{73DF0196-B37E-47BF-B197-220AC58B5BF1}">
      <dgm:prSet/>
      <dgm:spPr/>
      <dgm:t>
        <a:bodyPr/>
        <a:lstStyle/>
        <a:p>
          <a:r>
            <a:rPr lang="ru-RU" dirty="0" smtClean="0"/>
            <a:t>забавы</a:t>
          </a:r>
          <a:endParaRPr lang="ru-RU" dirty="0"/>
        </a:p>
      </dgm:t>
    </dgm:pt>
    <dgm:pt modelId="{F75F4B1D-D469-4954-B830-21FDAA7B6746}" type="parTrans" cxnId="{21EC6FD1-86AE-4FAB-80EF-9BEAABEF3A5B}">
      <dgm:prSet/>
      <dgm:spPr/>
      <dgm:t>
        <a:bodyPr/>
        <a:lstStyle/>
        <a:p>
          <a:endParaRPr lang="ru-RU"/>
        </a:p>
      </dgm:t>
    </dgm:pt>
    <dgm:pt modelId="{0440986B-8E94-4214-8811-2FDC397E84A6}" type="sibTrans" cxnId="{21EC6FD1-86AE-4FAB-80EF-9BEAABEF3A5B}">
      <dgm:prSet/>
      <dgm:spPr/>
      <dgm:t>
        <a:bodyPr/>
        <a:lstStyle/>
        <a:p>
          <a:endParaRPr lang="ru-RU"/>
        </a:p>
      </dgm:t>
    </dgm:pt>
    <dgm:pt modelId="{A60014F2-610F-4882-918B-280E0B13D3D2}">
      <dgm:prSet/>
      <dgm:spPr/>
      <dgm:t>
        <a:bodyPr/>
        <a:lstStyle/>
        <a:p>
          <a:r>
            <a:rPr lang="ru-RU" smtClean="0"/>
            <a:t>тематические праздники, развлечения</a:t>
          </a:r>
          <a:endParaRPr lang="ru-RU" dirty="0"/>
        </a:p>
      </dgm:t>
    </dgm:pt>
    <dgm:pt modelId="{66859E92-86D0-4AB6-9688-26963B593B24}" type="parTrans" cxnId="{905EB29C-7346-43FC-AB64-760FFCDD12B8}">
      <dgm:prSet/>
      <dgm:spPr/>
      <dgm:t>
        <a:bodyPr/>
        <a:lstStyle/>
        <a:p>
          <a:endParaRPr lang="ru-RU"/>
        </a:p>
      </dgm:t>
    </dgm:pt>
    <dgm:pt modelId="{0D91F2BF-3975-4A73-B6B4-2FC48096548D}" type="sibTrans" cxnId="{905EB29C-7346-43FC-AB64-760FFCDD12B8}">
      <dgm:prSet/>
      <dgm:spPr/>
      <dgm:t>
        <a:bodyPr/>
        <a:lstStyle/>
        <a:p>
          <a:endParaRPr lang="ru-RU"/>
        </a:p>
      </dgm:t>
    </dgm:pt>
    <dgm:pt modelId="{54E50108-E593-48F7-BA12-41D0CB8AE63A}">
      <dgm:prSet/>
      <dgm:spPr/>
      <dgm:t>
        <a:bodyPr/>
        <a:lstStyle/>
        <a:p>
          <a:r>
            <a:rPr lang="ru-RU" smtClean="0"/>
            <a:t>театрализованные представления</a:t>
          </a:r>
          <a:endParaRPr lang="ru-RU" dirty="0"/>
        </a:p>
      </dgm:t>
    </dgm:pt>
    <dgm:pt modelId="{B5BCB8CE-1CB2-4246-AD99-01AE68AA60B4}" type="parTrans" cxnId="{CB0981BB-ABA1-4BB6-80B0-AFE1DBFE2C1B}">
      <dgm:prSet/>
      <dgm:spPr/>
      <dgm:t>
        <a:bodyPr/>
        <a:lstStyle/>
        <a:p>
          <a:endParaRPr lang="ru-RU"/>
        </a:p>
      </dgm:t>
    </dgm:pt>
    <dgm:pt modelId="{6016D2F9-B871-4F5B-86BD-EDDEA8913E8C}" type="sibTrans" cxnId="{CB0981BB-ABA1-4BB6-80B0-AFE1DBFE2C1B}">
      <dgm:prSet/>
      <dgm:spPr/>
      <dgm:t>
        <a:bodyPr/>
        <a:lstStyle/>
        <a:p>
          <a:endParaRPr lang="ru-RU"/>
        </a:p>
      </dgm:t>
    </dgm:pt>
    <dgm:pt modelId="{41B457BF-B4D6-42A4-8101-4666981BB6A2}">
      <dgm:prSet/>
      <dgm:spPr/>
      <dgm:t>
        <a:bodyPr/>
        <a:lstStyle/>
        <a:p>
          <a:r>
            <a:rPr lang="ru-RU" dirty="0" smtClean="0"/>
            <a:t>русское народное творчество</a:t>
          </a:r>
          <a:endParaRPr lang="ru-RU" dirty="0"/>
        </a:p>
      </dgm:t>
    </dgm:pt>
    <dgm:pt modelId="{23313CD8-2FDC-45F6-9983-B256AD2627C0}" type="parTrans" cxnId="{D6E40110-06F2-4F77-BB7C-85633BC98CC0}">
      <dgm:prSet/>
      <dgm:spPr/>
      <dgm:t>
        <a:bodyPr/>
        <a:lstStyle/>
        <a:p>
          <a:endParaRPr lang="ru-RU"/>
        </a:p>
      </dgm:t>
    </dgm:pt>
    <dgm:pt modelId="{FD9E6031-1446-4BE0-8DDD-EB29ECFFAF15}" type="sibTrans" cxnId="{D6E40110-06F2-4F77-BB7C-85633BC98CC0}">
      <dgm:prSet/>
      <dgm:spPr/>
      <dgm:t>
        <a:bodyPr/>
        <a:lstStyle/>
        <a:p>
          <a:endParaRPr lang="ru-RU"/>
        </a:p>
      </dgm:t>
    </dgm:pt>
    <dgm:pt modelId="{A2DE4994-2827-4F51-87D2-4D5EA276145D}">
      <dgm:prSet/>
      <dgm:spPr/>
      <dgm:t>
        <a:bodyPr/>
        <a:lstStyle/>
        <a:p>
          <a:r>
            <a:rPr lang="ru-RU" dirty="0" smtClean="0"/>
            <a:t>концерты</a:t>
          </a:r>
          <a:endParaRPr lang="ru-RU" dirty="0"/>
        </a:p>
      </dgm:t>
    </dgm:pt>
    <dgm:pt modelId="{A8461392-43B9-403A-A04F-BB9E3A7B7528}" type="parTrans" cxnId="{78D725AD-5721-4E81-8B55-33CAB5D5B763}">
      <dgm:prSet/>
      <dgm:spPr/>
      <dgm:t>
        <a:bodyPr/>
        <a:lstStyle/>
        <a:p>
          <a:endParaRPr lang="ru-RU"/>
        </a:p>
      </dgm:t>
    </dgm:pt>
    <dgm:pt modelId="{BDC81677-4BB1-455B-B8E3-1AC9A500C225}" type="sibTrans" cxnId="{78D725AD-5721-4E81-8B55-33CAB5D5B763}">
      <dgm:prSet/>
      <dgm:spPr/>
      <dgm:t>
        <a:bodyPr/>
        <a:lstStyle/>
        <a:p>
          <a:endParaRPr lang="ru-RU"/>
        </a:p>
      </dgm:t>
    </dgm:pt>
    <dgm:pt modelId="{B77206FF-7A1C-401A-B726-551F99713233}">
      <dgm:prSet/>
      <dgm:spPr/>
      <dgm:t>
        <a:bodyPr/>
        <a:lstStyle/>
        <a:p>
          <a:r>
            <a:rPr lang="ru-RU" smtClean="0"/>
            <a:t>спортивные развлечения</a:t>
          </a:r>
          <a:endParaRPr lang="ru-RU" dirty="0"/>
        </a:p>
      </dgm:t>
    </dgm:pt>
    <dgm:pt modelId="{F08F5F05-0D48-4B82-805C-BBCABF852192}" type="parTrans" cxnId="{9CEFD2CE-04AB-4862-9DC0-FA6197065572}">
      <dgm:prSet/>
      <dgm:spPr/>
      <dgm:t>
        <a:bodyPr/>
        <a:lstStyle/>
        <a:p>
          <a:endParaRPr lang="ru-RU"/>
        </a:p>
      </dgm:t>
    </dgm:pt>
    <dgm:pt modelId="{A51554FE-00FB-43A5-93F2-64F91947603A}" type="sibTrans" cxnId="{9CEFD2CE-04AB-4862-9DC0-FA6197065572}">
      <dgm:prSet/>
      <dgm:spPr/>
      <dgm:t>
        <a:bodyPr/>
        <a:lstStyle/>
        <a:p>
          <a:endParaRPr lang="ru-RU"/>
        </a:p>
      </dgm:t>
    </dgm:pt>
    <dgm:pt modelId="{5491DC4C-5D37-477F-BE94-3C571A16BD68}">
      <dgm:prSet/>
      <dgm:spPr/>
      <dgm:t>
        <a:bodyPr/>
        <a:lstStyle/>
        <a:p>
          <a:r>
            <a:rPr lang="ru-RU" smtClean="0"/>
            <a:t>забавы</a:t>
          </a:r>
          <a:endParaRPr lang="ru-RU" dirty="0"/>
        </a:p>
      </dgm:t>
    </dgm:pt>
    <dgm:pt modelId="{DDDB93CB-B3B8-4D36-ADCC-95D099469AAB}" type="parTrans" cxnId="{B3325045-83D7-4D45-8B86-C3EE0BF59EDB}">
      <dgm:prSet/>
      <dgm:spPr/>
      <dgm:t>
        <a:bodyPr/>
        <a:lstStyle/>
        <a:p>
          <a:endParaRPr lang="ru-RU"/>
        </a:p>
      </dgm:t>
    </dgm:pt>
    <dgm:pt modelId="{7F2C9F31-315C-4DFF-AF01-BB8F5B9A783B}" type="sibTrans" cxnId="{B3325045-83D7-4D45-8B86-C3EE0BF59EDB}">
      <dgm:prSet/>
      <dgm:spPr/>
      <dgm:t>
        <a:bodyPr/>
        <a:lstStyle/>
        <a:p>
          <a:endParaRPr lang="ru-RU"/>
        </a:p>
      </dgm:t>
    </dgm:pt>
    <dgm:pt modelId="{7B258039-888A-4670-B304-5E7DE98AC592}">
      <dgm:prSet/>
      <dgm:spPr/>
      <dgm:t>
        <a:bodyPr/>
        <a:lstStyle/>
        <a:p>
          <a:r>
            <a:rPr lang="ru-RU" dirty="0" smtClean="0"/>
            <a:t>фокусы</a:t>
          </a:r>
          <a:endParaRPr lang="ru-RU" dirty="0"/>
        </a:p>
      </dgm:t>
    </dgm:pt>
    <dgm:pt modelId="{CEE1100B-0D6A-428B-B994-5E457CA3B373}" type="parTrans" cxnId="{4CED652D-AE82-4ECD-B32E-5DE7BCDD52E5}">
      <dgm:prSet/>
      <dgm:spPr/>
      <dgm:t>
        <a:bodyPr/>
        <a:lstStyle/>
        <a:p>
          <a:endParaRPr lang="ru-RU"/>
        </a:p>
      </dgm:t>
    </dgm:pt>
    <dgm:pt modelId="{85E7BBCE-3A6D-4B3D-A380-10D0F3F45637}" type="sibTrans" cxnId="{4CED652D-AE82-4ECD-B32E-5DE7BCDD52E5}">
      <dgm:prSet/>
      <dgm:spPr/>
      <dgm:t>
        <a:bodyPr/>
        <a:lstStyle/>
        <a:p>
          <a:endParaRPr lang="ru-RU"/>
        </a:p>
      </dgm:t>
    </dgm:pt>
    <dgm:pt modelId="{C5B240F9-DE85-432F-B973-98A8BED78FB9}">
      <dgm:prSet/>
      <dgm:spPr/>
      <dgm:t>
        <a:bodyPr/>
        <a:lstStyle/>
        <a:p>
          <a:r>
            <a:rPr lang="ru-RU" dirty="0" smtClean="0"/>
            <a:t>русское народное творчество</a:t>
          </a:r>
          <a:endParaRPr lang="ru-RU" dirty="0"/>
        </a:p>
      </dgm:t>
    </dgm:pt>
    <dgm:pt modelId="{CED1DE5A-3493-4492-AE0A-97512C4659C6}" type="parTrans" cxnId="{0F688151-A74E-4D68-A975-9CE0352BB572}">
      <dgm:prSet/>
      <dgm:spPr/>
      <dgm:t>
        <a:bodyPr/>
        <a:lstStyle/>
        <a:p>
          <a:endParaRPr lang="ru-RU"/>
        </a:p>
      </dgm:t>
    </dgm:pt>
    <dgm:pt modelId="{68281458-2D73-4C41-81E8-2B830F086977}" type="sibTrans" cxnId="{0F688151-A74E-4D68-A975-9CE0352BB572}">
      <dgm:prSet/>
      <dgm:spPr/>
      <dgm:t>
        <a:bodyPr/>
        <a:lstStyle/>
        <a:p>
          <a:endParaRPr lang="ru-RU"/>
        </a:p>
      </dgm:t>
    </dgm:pt>
    <dgm:pt modelId="{5BD42568-D894-4E57-807F-C82199320636}">
      <dgm:prSet/>
      <dgm:spPr/>
      <dgm:t>
        <a:bodyPr/>
        <a:lstStyle/>
        <a:p>
          <a:r>
            <a:rPr lang="ru-RU" dirty="0" smtClean="0"/>
            <a:t>КВН, викторины</a:t>
          </a:r>
          <a:endParaRPr lang="ru-RU" dirty="0"/>
        </a:p>
      </dgm:t>
    </dgm:pt>
    <dgm:pt modelId="{33147D8F-6CBB-43D9-AC04-150287BA7A9F}" type="parTrans" cxnId="{1119D3C7-B0B7-4BD8-8DDD-9C3831B9E467}">
      <dgm:prSet/>
      <dgm:spPr/>
      <dgm:t>
        <a:bodyPr/>
        <a:lstStyle/>
        <a:p>
          <a:endParaRPr lang="ru-RU"/>
        </a:p>
      </dgm:t>
    </dgm:pt>
    <dgm:pt modelId="{4B93ABCB-C309-412B-9FDE-EC3A4249DC66}" type="sibTrans" cxnId="{1119D3C7-B0B7-4BD8-8DDD-9C3831B9E467}">
      <dgm:prSet/>
      <dgm:spPr/>
      <dgm:t>
        <a:bodyPr/>
        <a:lstStyle/>
        <a:p>
          <a:endParaRPr lang="ru-RU"/>
        </a:p>
      </dgm:t>
    </dgm:pt>
    <dgm:pt modelId="{1E76F185-F537-4A29-B595-410045011B51}">
      <dgm:prSet/>
      <dgm:spPr/>
      <dgm:t>
        <a:bodyPr/>
        <a:lstStyle/>
        <a:p>
          <a:r>
            <a:rPr lang="ru-RU" dirty="0" smtClean="0"/>
            <a:t>декоративно-прикладное искусство</a:t>
          </a:r>
          <a:endParaRPr lang="ru-RU" dirty="0"/>
        </a:p>
      </dgm:t>
    </dgm:pt>
    <dgm:pt modelId="{877C41A0-7BC5-4078-986A-EC830C3D0F48}" type="parTrans" cxnId="{F4E7CA76-EA33-4AFF-AE77-48B8F3D9D73D}">
      <dgm:prSet/>
      <dgm:spPr/>
      <dgm:t>
        <a:bodyPr/>
        <a:lstStyle/>
        <a:p>
          <a:endParaRPr lang="ru-RU"/>
        </a:p>
      </dgm:t>
    </dgm:pt>
    <dgm:pt modelId="{5BCEA903-3D23-4245-8C15-6260964F9D75}" type="sibTrans" cxnId="{F4E7CA76-EA33-4AFF-AE77-48B8F3D9D73D}">
      <dgm:prSet/>
      <dgm:spPr/>
      <dgm:t>
        <a:bodyPr/>
        <a:lstStyle/>
        <a:p>
          <a:endParaRPr lang="ru-RU"/>
        </a:p>
      </dgm:t>
    </dgm:pt>
    <dgm:pt modelId="{841BBD7E-69CE-4417-8553-AF88E93AEB88}" type="pres">
      <dgm:prSet presAssocID="{06CD9785-41C3-4949-9FE8-7106FFA23F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F9C56A-FEA3-4043-BFF1-8021F7E74AA8}" type="pres">
      <dgm:prSet presAssocID="{6C085A87-DA8F-47E8-AABB-54FF524BC89D}" presName="composite" presStyleCnt="0"/>
      <dgm:spPr/>
    </dgm:pt>
    <dgm:pt modelId="{621B9631-39E3-41C4-8D78-195DFCBA3388}" type="pres">
      <dgm:prSet presAssocID="{6C085A87-DA8F-47E8-AABB-54FF524BC89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0A674-124F-4316-AF46-4FE1BA89D0CF}" type="pres">
      <dgm:prSet presAssocID="{6C085A87-DA8F-47E8-AABB-54FF524BC89D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DA65-22CC-44FC-9938-86075A8D066D}" type="pres">
      <dgm:prSet presAssocID="{0856335A-59A7-4416-9EC8-B14FF7EC221E}" presName="space" presStyleCnt="0"/>
      <dgm:spPr/>
    </dgm:pt>
    <dgm:pt modelId="{E4E628E0-2701-4941-AB6C-2B4CFC1FEF2F}" type="pres">
      <dgm:prSet presAssocID="{E58074AE-3D50-4C77-9B0C-3AA41BE3A70E}" presName="composite" presStyleCnt="0"/>
      <dgm:spPr/>
    </dgm:pt>
    <dgm:pt modelId="{544D8A20-A1CA-440E-B065-6DBD70F6104B}" type="pres">
      <dgm:prSet presAssocID="{E58074AE-3D50-4C77-9B0C-3AA41BE3A70E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C5F78-BE61-4916-80B3-B3451247F5FE}" type="pres">
      <dgm:prSet presAssocID="{E58074AE-3D50-4C77-9B0C-3AA41BE3A70E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D9FC8-ACCE-456C-9780-807D1A7FB164}" type="pres">
      <dgm:prSet presAssocID="{90AC7354-FD88-4155-AEC8-710EC169308A}" presName="space" presStyleCnt="0"/>
      <dgm:spPr/>
    </dgm:pt>
    <dgm:pt modelId="{C2BAC9B5-3C78-4B5D-80B5-5829BA167923}" type="pres">
      <dgm:prSet presAssocID="{2CC0CDDE-C5E8-4FA1-BC9B-168BE13DD422}" presName="composite" presStyleCnt="0"/>
      <dgm:spPr/>
    </dgm:pt>
    <dgm:pt modelId="{349C71AE-EF12-4468-9203-CA87DC656B7D}" type="pres">
      <dgm:prSet presAssocID="{2CC0CDDE-C5E8-4FA1-BC9B-168BE13DD42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A17E-F811-4C04-80C3-5B67BC89B6C6}" type="pres">
      <dgm:prSet presAssocID="{2CC0CDDE-C5E8-4FA1-BC9B-168BE13DD422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2AE1B-26FA-41B3-9971-BB2B9E887B65}" type="pres">
      <dgm:prSet presAssocID="{4B6309FB-C9EF-41EE-B33F-BA7134BC1C8F}" presName="space" presStyleCnt="0"/>
      <dgm:spPr/>
    </dgm:pt>
    <dgm:pt modelId="{11834293-8166-4D0E-B582-B1091FBFD6AA}" type="pres">
      <dgm:prSet presAssocID="{F57D4A56-DD12-475C-837E-836F729C0BDB}" presName="composite" presStyleCnt="0"/>
      <dgm:spPr/>
    </dgm:pt>
    <dgm:pt modelId="{FA45B5D0-67E3-4343-B15F-B8425F0ADA0F}" type="pres">
      <dgm:prSet presAssocID="{F57D4A56-DD12-475C-837E-836F729C0BDB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B5086-15CF-4EFE-AF11-A345AEEE7319}" type="pres">
      <dgm:prSet presAssocID="{F57D4A56-DD12-475C-837E-836F729C0BDB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6D931-5F82-45B5-A496-9F7325C3FD1D}" type="pres">
      <dgm:prSet presAssocID="{777D4578-A7DA-4E9F-A68F-4D0C984013BC}" presName="space" presStyleCnt="0"/>
      <dgm:spPr/>
    </dgm:pt>
    <dgm:pt modelId="{22214BF6-83AC-49DF-9730-AF1FE510E601}" type="pres">
      <dgm:prSet presAssocID="{9734C475-8163-48B9-951E-A51102B241E4}" presName="composite" presStyleCnt="0"/>
      <dgm:spPr/>
    </dgm:pt>
    <dgm:pt modelId="{34CB438A-C0BE-4FD5-B720-BCDE34FED963}" type="pres">
      <dgm:prSet presAssocID="{9734C475-8163-48B9-951E-A51102B241E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CE72B-25C1-4BC9-BF44-837B446A4E28}" type="pres">
      <dgm:prSet presAssocID="{9734C475-8163-48B9-951E-A51102B241E4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D22B1C-3945-4800-A96B-4C0ED01FA471}" srcId="{E58074AE-3D50-4C77-9B0C-3AA41BE3A70E}" destId="{D5004FDB-35F0-47C2-892A-55CBEA0A0508}" srcOrd="6" destOrd="0" parTransId="{7538DDBF-0F5D-4E30-A67C-7ADBFBDD1D9B}" sibTransId="{4FF0BB52-DBA1-4607-A4C4-71A172FE27DE}"/>
    <dgm:cxn modelId="{5EBC8114-B886-44E6-9DC0-028DA4606555}" type="presOf" srcId="{F57D4A56-DD12-475C-837E-836F729C0BDB}" destId="{FA45B5D0-67E3-4343-B15F-B8425F0ADA0F}" srcOrd="0" destOrd="0" presId="urn:microsoft.com/office/officeart/2005/8/layout/hList1"/>
    <dgm:cxn modelId="{0D21E5C9-994E-4C2F-918D-871FAA0020F6}" srcId="{6C085A87-DA8F-47E8-AABB-54FF524BC89D}" destId="{288AF256-D601-4202-8CA3-982AFFED0A37}" srcOrd="7" destOrd="0" parTransId="{35B914C4-956D-4EFF-80C8-CAC3CAD64E8B}" sibTransId="{5760B937-E7B1-4B71-8252-C66E3A4D2B4C}"/>
    <dgm:cxn modelId="{905EB29C-7346-43FC-AB64-760FFCDD12B8}" srcId="{9734C475-8163-48B9-951E-A51102B241E4}" destId="{A60014F2-610F-4882-918B-280E0B13D3D2}" srcOrd="1" destOrd="0" parTransId="{66859E92-86D0-4AB6-9688-26963B593B24}" sibTransId="{0D91F2BF-3975-4A73-B6B4-2FC48096548D}"/>
    <dgm:cxn modelId="{C5552F9F-6296-4E66-A9FC-A68B40723FF9}" type="presOf" srcId="{7B258039-888A-4670-B304-5E7DE98AC592}" destId="{684CE72B-25C1-4BC9-BF44-837B446A4E28}" srcOrd="0" destOrd="8" presId="urn:microsoft.com/office/officeart/2005/8/layout/hList1"/>
    <dgm:cxn modelId="{57C61A79-0171-4052-B949-9B0E8B973441}" type="presOf" srcId="{47751A11-FA65-4023-8309-FE1F3945BD7E}" destId="{1F1C5F78-BE61-4916-80B3-B3451247F5FE}" srcOrd="0" destOrd="3" presId="urn:microsoft.com/office/officeart/2005/8/layout/hList1"/>
    <dgm:cxn modelId="{7E34227E-992E-498D-B610-FD769F034E5B}" type="presOf" srcId="{73DF0196-B37E-47BF-B197-220AC58B5BF1}" destId="{544B5086-15CF-4EFE-AF11-A345AEEE7319}" srcOrd="0" destOrd="8" presId="urn:microsoft.com/office/officeart/2005/8/layout/hList1"/>
    <dgm:cxn modelId="{4DC293E9-6A07-45AF-B150-40021429708C}" srcId="{6C085A87-DA8F-47E8-AABB-54FF524BC89D}" destId="{785EBF23-E79A-4F89-9C06-7EC603EA85E8}" srcOrd="8" destOrd="0" parTransId="{A518E461-0C43-4300-9365-D88E78F803F6}" sibTransId="{4435D906-3E15-4423-BDA4-F90C7D56196D}"/>
    <dgm:cxn modelId="{4A55BCE7-3944-44AA-A2F6-1C368B67FDD7}" type="presOf" srcId="{9615FC0B-F3DE-4F82-B124-CFC704F79D94}" destId="{67F1A17E-F811-4C04-80C3-5B67BC89B6C6}" srcOrd="0" destOrd="0" presId="urn:microsoft.com/office/officeart/2005/8/layout/hList1"/>
    <dgm:cxn modelId="{89DBC0C8-432D-4A85-8B8F-8DD765DE8A43}" srcId="{6C085A87-DA8F-47E8-AABB-54FF524BC89D}" destId="{4D16FD68-7AD0-4E77-B002-8760AE25175E}" srcOrd="0" destOrd="0" parTransId="{CA499C1A-B1C1-469B-BEBF-A3E1AB9C177E}" sibTransId="{BAB84C67-737C-42C6-9DE4-6BC24027434F}"/>
    <dgm:cxn modelId="{581385F1-9DEE-497D-8E02-20E901BF0BE0}" srcId="{06CD9785-41C3-4949-9FE8-7106FFA23F03}" destId="{E58074AE-3D50-4C77-9B0C-3AA41BE3A70E}" srcOrd="1" destOrd="0" parTransId="{841A3F91-DE89-4A99-957D-745DBE34F1F5}" sibTransId="{90AC7354-FD88-4155-AEC8-710EC169308A}"/>
    <dgm:cxn modelId="{596241B5-5CE0-4ECC-8468-7406828E5F24}" type="presOf" srcId="{193B7B7D-A643-484D-9A9C-F8E531E6C7E3}" destId="{5BD0A674-124F-4316-AF46-4FE1BA89D0CF}" srcOrd="0" destOrd="1" presId="urn:microsoft.com/office/officeart/2005/8/layout/hList1"/>
    <dgm:cxn modelId="{2B3EFB44-0F92-4368-AC41-8710C78A0BDC}" type="presOf" srcId="{3A41DADD-F2CD-4A74-BC34-48F646E29EB8}" destId="{1F1C5F78-BE61-4916-80B3-B3451247F5FE}" srcOrd="0" destOrd="1" presId="urn:microsoft.com/office/officeart/2005/8/layout/hList1"/>
    <dgm:cxn modelId="{BC4EBEEF-FDF8-40C8-83B3-4D3EC6973FE9}" srcId="{E58074AE-3D50-4C77-9B0C-3AA41BE3A70E}" destId="{44B37A25-6E30-4D4C-A109-CBF0715AC3CF}" srcOrd="5" destOrd="0" parTransId="{A0688140-2A5E-4E03-8598-CEE52E9C6BAC}" sibTransId="{0AD87B91-8F1D-470C-A344-7FCDA3515276}"/>
    <dgm:cxn modelId="{4CED652D-AE82-4ECD-B32E-5DE7BCDD52E5}" srcId="{9734C475-8163-48B9-951E-A51102B241E4}" destId="{7B258039-888A-4670-B304-5E7DE98AC592}" srcOrd="8" destOrd="0" parTransId="{CEE1100B-0D6A-428B-B994-5E457CA3B373}" sibTransId="{85E7BBCE-3A6D-4B3D-A380-10D0F3F45637}"/>
    <dgm:cxn modelId="{E4D1127B-1781-416A-83CA-24BE92891DB3}" type="presOf" srcId="{9734C475-8163-48B9-951E-A51102B241E4}" destId="{34CB438A-C0BE-4FD5-B720-BCDE34FED963}" srcOrd="0" destOrd="0" presId="urn:microsoft.com/office/officeart/2005/8/layout/hList1"/>
    <dgm:cxn modelId="{8D0964BA-53A8-4F6A-A2B9-12175F0C4849}" srcId="{6C085A87-DA8F-47E8-AABB-54FF524BC89D}" destId="{4DB77B96-B285-4A1B-9744-3B5B70DD173B}" srcOrd="6" destOrd="0" parTransId="{BE78FE3B-9C2C-4092-A791-292D23294D64}" sibTransId="{B7680976-493D-49C9-B63D-967A05D27BD8}"/>
    <dgm:cxn modelId="{626D8EAD-7A76-488F-9D9B-BFBCCF465899}" srcId="{2CC0CDDE-C5E8-4FA1-BC9B-168BE13DD422}" destId="{26C018AB-E96A-4E1D-A796-7655453EB02E}" srcOrd="1" destOrd="0" parTransId="{D9E12729-2182-4FDC-9680-51DFA6A7870A}" sibTransId="{5DFCC908-FB52-4673-9DEE-9D16A8A04C06}"/>
    <dgm:cxn modelId="{6EA79DC5-57A1-4877-9C24-BB3E9B3D183C}" type="presOf" srcId="{785EBF23-E79A-4F89-9C06-7EC603EA85E8}" destId="{5BD0A674-124F-4316-AF46-4FE1BA89D0CF}" srcOrd="0" destOrd="8" presId="urn:microsoft.com/office/officeart/2005/8/layout/hList1"/>
    <dgm:cxn modelId="{07B98AE3-D1C0-4D86-92EF-CDB0646CD30B}" srcId="{2CC0CDDE-C5E8-4FA1-BC9B-168BE13DD422}" destId="{E7B5428D-8FE2-4BCE-BDC6-C8AC6B97432C}" srcOrd="5" destOrd="0" parTransId="{94192189-3561-41BE-9BB9-359D942CEC05}" sibTransId="{F5323402-2E80-4FEF-A8CE-9401CD6A8A26}"/>
    <dgm:cxn modelId="{4489EBF9-5592-4672-96B6-41A1A958F3FF}" srcId="{06CD9785-41C3-4949-9FE8-7106FFA23F03}" destId="{F57D4A56-DD12-475C-837E-836F729C0BDB}" srcOrd="3" destOrd="0" parTransId="{9B8BD578-798E-4A05-9D37-67CAB512A92E}" sibTransId="{777D4578-A7DA-4E9F-A68F-4D0C984013BC}"/>
    <dgm:cxn modelId="{78D725AD-5721-4E81-8B55-33CAB5D5B763}" srcId="{9734C475-8163-48B9-951E-A51102B241E4}" destId="{A2DE4994-2827-4F51-87D2-4D5EA276145D}" srcOrd="5" destOrd="0" parTransId="{A8461392-43B9-403A-A04F-BB9E3A7B7528}" sibTransId="{BDC81677-4BB1-455B-B8E3-1AC9A500C225}"/>
    <dgm:cxn modelId="{9CEFD2CE-04AB-4862-9DC0-FA6197065572}" srcId="{9734C475-8163-48B9-951E-A51102B241E4}" destId="{B77206FF-7A1C-401A-B726-551F99713233}" srcOrd="6" destOrd="0" parTransId="{F08F5F05-0D48-4B82-805C-BBCABF852192}" sibTransId="{A51554FE-00FB-43A5-93F2-64F91947603A}"/>
    <dgm:cxn modelId="{8531FA36-1F5A-4F6F-BC90-59CCD4F36CA3}" type="presOf" srcId="{44B37A25-6E30-4D4C-A109-CBF0715AC3CF}" destId="{1F1C5F78-BE61-4916-80B3-B3451247F5FE}" srcOrd="0" destOrd="5" presId="urn:microsoft.com/office/officeart/2005/8/layout/hList1"/>
    <dgm:cxn modelId="{20B7BBC7-ECE1-44DD-AE9B-76F698C769D5}" type="presOf" srcId="{D91DBCF4-7555-4696-A8C3-3DC4EF060167}" destId="{67F1A17E-F811-4C04-80C3-5B67BC89B6C6}" srcOrd="0" destOrd="8" presId="urn:microsoft.com/office/officeart/2005/8/layout/hList1"/>
    <dgm:cxn modelId="{814A4AD4-DD37-4BCA-92F8-FF79B9785CAA}" type="presOf" srcId="{CA4B4743-4E9A-4D27-88E9-33899A352AA3}" destId="{67F1A17E-F811-4C04-80C3-5B67BC89B6C6}" srcOrd="0" destOrd="3" presId="urn:microsoft.com/office/officeart/2005/8/layout/hList1"/>
    <dgm:cxn modelId="{9E9CAFD5-0ADA-43F8-8910-E5E2613F94F9}" type="presOf" srcId="{99777E20-85A1-46F8-9F6E-92B558B4A170}" destId="{544B5086-15CF-4EFE-AF11-A345AEEE7319}" srcOrd="0" destOrd="4" presId="urn:microsoft.com/office/officeart/2005/8/layout/hList1"/>
    <dgm:cxn modelId="{E07705AE-2D99-40D1-A037-23F753EA1A80}" srcId="{2CC0CDDE-C5E8-4FA1-BC9B-168BE13DD422}" destId="{3771CEF5-BD14-4190-975D-E8BADDC15F40}" srcOrd="4" destOrd="0" parTransId="{989EFD5C-A620-43DA-94E4-2EA4447AFD3A}" sibTransId="{B85C9669-BC3E-4006-920F-036D9E64576D}"/>
    <dgm:cxn modelId="{6B04CD1B-0503-4ACB-8CCA-5675C5E00463}" type="presOf" srcId="{1BBB2882-10F9-470B-A69F-E61687C4180D}" destId="{5BD0A674-124F-4316-AF46-4FE1BA89D0CF}" srcOrd="0" destOrd="4" presId="urn:microsoft.com/office/officeart/2005/8/layout/hList1"/>
    <dgm:cxn modelId="{3D729D34-045E-4DBB-84E2-99F5F60C7F48}" srcId="{F57D4A56-DD12-475C-837E-836F729C0BDB}" destId="{0FC70FC4-2FA8-405A-BEC7-13E639EDCC9D}" srcOrd="0" destOrd="0" parTransId="{C39A4EC6-2B04-4D08-8558-D6D51D52F8B1}" sibTransId="{D92133ED-9FD1-45A8-803A-4910D93D3CDB}"/>
    <dgm:cxn modelId="{B4649146-8DD4-4ECD-86D6-23302B308B31}" type="presOf" srcId="{9FB51019-6B62-4C28-9C91-FDA69E95249F}" destId="{5BD0A674-124F-4316-AF46-4FE1BA89D0CF}" srcOrd="0" destOrd="5" presId="urn:microsoft.com/office/officeart/2005/8/layout/hList1"/>
    <dgm:cxn modelId="{7556C512-06EF-40FA-8644-FE47354EE533}" type="presOf" srcId="{E58074AE-3D50-4C77-9B0C-3AA41BE3A70E}" destId="{544D8A20-A1CA-440E-B065-6DBD70F6104B}" srcOrd="0" destOrd="0" presId="urn:microsoft.com/office/officeart/2005/8/layout/hList1"/>
    <dgm:cxn modelId="{09061029-58F0-40CA-8716-4968AB0058A5}" type="presOf" srcId="{C59325E3-537C-4F37-BEB5-65B58E93ED47}" destId="{1F1C5F78-BE61-4916-80B3-B3451247F5FE}" srcOrd="0" destOrd="4" presId="urn:microsoft.com/office/officeart/2005/8/layout/hList1"/>
    <dgm:cxn modelId="{C5FAEBAE-462F-4D70-9C94-0348965C93FF}" srcId="{2CC0CDDE-C5E8-4FA1-BC9B-168BE13DD422}" destId="{CA4B4743-4E9A-4D27-88E9-33899A352AA3}" srcOrd="3" destOrd="0" parTransId="{F57FF856-2999-410B-991D-14EFE0AB2461}" sibTransId="{9B4B165E-51C1-4A68-A652-0F42C04D213C}"/>
    <dgm:cxn modelId="{3ACA5978-6774-4F2C-A291-2DEDB3079F06}" type="presOf" srcId="{2CC0CDDE-C5E8-4FA1-BC9B-168BE13DD422}" destId="{349C71AE-EF12-4468-9203-CA87DC656B7D}" srcOrd="0" destOrd="0" presId="urn:microsoft.com/office/officeart/2005/8/layout/hList1"/>
    <dgm:cxn modelId="{76CDE9E8-10F6-4692-B72D-2A3D7B59D7C6}" srcId="{E58074AE-3D50-4C77-9B0C-3AA41BE3A70E}" destId="{3A41DADD-F2CD-4A74-BC34-48F646E29EB8}" srcOrd="1" destOrd="0" parTransId="{015D2176-5386-4B0B-8811-2F985633C237}" sibTransId="{AB60E527-A695-4D93-B1F6-9A59D0335452}"/>
    <dgm:cxn modelId="{66AF8828-11DC-4D3B-B068-AE73F72F6AB5}" type="presOf" srcId="{A2DE4994-2827-4F51-87D2-4D5EA276145D}" destId="{684CE72B-25C1-4BC9-BF44-837B446A4E28}" srcOrd="0" destOrd="5" presId="urn:microsoft.com/office/officeart/2005/8/layout/hList1"/>
    <dgm:cxn modelId="{11DA3D41-BA02-4EB4-8A7C-E9AB0F5CE25B}" srcId="{06CD9785-41C3-4949-9FE8-7106FFA23F03}" destId="{6C085A87-DA8F-47E8-AABB-54FF524BC89D}" srcOrd="0" destOrd="0" parTransId="{3C1EE28C-9F16-4770-8BAA-4ACF05169E21}" sibTransId="{0856335A-59A7-4416-9EC8-B14FF7EC221E}"/>
    <dgm:cxn modelId="{1721E9A0-B057-4F67-87FD-97F48F1E6725}" srcId="{2CC0CDDE-C5E8-4FA1-BC9B-168BE13DD422}" destId="{CE6A2F30-56B0-4098-9FA2-0E047C50AC88}" srcOrd="6" destOrd="0" parTransId="{D96A44E7-82DD-40B2-B400-48484AD70961}" sibTransId="{CD3DD27C-679E-4F75-BA3C-C7AC9B05911C}"/>
    <dgm:cxn modelId="{E18EF378-6ED4-46BF-A123-A9638E9516EC}" type="presOf" srcId="{0FC70FC4-2FA8-405A-BEC7-13E639EDCC9D}" destId="{544B5086-15CF-4EFE-AF11-A345AEEE7319}" srcOrd="0" destOrd="0" presId="urn:microsoft.com/office/officeart/2005/8/layout/hList1"/>
    <dgm:cxn modelId="{2F832859-017B-4060-84D1-BD75CF0F274F}" type="presOf" srcId="{80D09D25-9D97-4C2B-A295-914B4CE7D7D4}" destId="{544B5086-15CF-4EFE-AF11-A345AEEE7319}" srcOrd="0" destOrd="1" presId="urn:microsoft.com/office/officeart/2005/8/layout/hList1"/>
    <dgm:cxn modelId="{FF32CEC5-2A8F-43D4-862B-12D5523DE7BD}" srcId="{6C085A87-DA8F-47E8-AABB-54FF524BC89D}" destId="{1BBB2882-10F9-470B-A69F-E61687C4180D}" srcOrd="4" destOrd="0" parTransId="{7BF085FF-6498-4418-8D1F-1C62CFA25D66}" sibTransId="{92B4F20C-569F-437C-AF4D-117E62E8ECDE}"/>
    <dgm:cxn modelId="{8DA12AE9-7A18-404D-976B-CEE6C969EE48}" srcId="{E58074AE-3D50-4C77-9B0C-3AA41BE3A70E}" destId="{1EC08E2D-88AA-4947-8209-9BD40ED9CEFB}" srcOrd="0" destOrd="0" parTransId="{92F776E3-DC6F-466E-A4F5-0331EDE750E5}" sibTransId="{EC4F5E52-F9A2-4F09-A08C-C78DC7732299}"/>
    <dgm:cxn modelId="{7C4E8786-3128-467C-B845-BD3F073FDF14}" type="presOf" srcId="{E6107470-F47C-4A1B-87B7-CBB39EED448A}" destId="{1F1C5F78-BE61-4916-80B3-B3451247F5FE}" srcOrd="0" destOrd="2" presId="urn:microsoft.com/office/officeart/2005/8/layout/hList1"/>
    <dgm:cxn modelId="{19136A4D-C4A7-4755-9293-5459D31120DE}" srcId="{E58074AE-3D50-4C77-9B0C-3AA41BE3A70E}" destId="{C59325E3-537C-4F37-BEB5-65B58E93ED47}" srcOrd="4" destOrd="0" parTransId="{288A36CD-E15E-4C4B-B8CC-43A137E36052}" sibTransId="{866B3D33-E2CF-4DB1-949F-13C6DE90720D}"/>
    <dgm:cxn modelId="{EB1F38E3-E2C3-4D98-9629-2937EE54A007}" type="presOf" srcId="{8EB6A862-8EDB-4B7D-9E0A-A2DA71B18C64}" destId="{5BD0A674-124F-4316-AF46-4FE1BA89D0CF}" srcOrd="0" destOrd="2" presId="urn:microsoft.com/office/officeart/2005/8/layout/hList1"/>
    <dgm:cxn modelId="{7EC027F0-4A2A-409A-AC2C-83D559FCF448}" srcId="{6C085A87-DA8F-47E8-AABB-54FF524BC89D}" destId="{193B7B7D-A643-484D-9A9C-F8E531E6C7E3}" srcOrd="1" destOrd="0" parTransId="{99DED72F-698B-4200-97B8-C4BBCFF8CD16}" sibTransId="{5A515D97-B03E-432E-9087-2F6349AE0233}"/>
    <dgm:cxn modelId="{CC408645-7B6A-4C73-B468-2B2D4962257F}" type="presOf" srcId="{B0A596D1-FABC-40BF-989E-6B0BCCE3F53E}" destId="{544B5086-15CF-4EFE-AF11-A345AEEE7319}" srcOrd="0" destOrd="7" presId="urn:microsoft.com/office/officeart/2005/8/layout/hList1"/>
    <dgm:cxn modelId="{A00F99C7-ED3B-4342-8629-35036B1E15F6}" type="presOf" srcId="{5491DC4C-5D37-477F-BE94-3C571A16BD68}" destId="{684CE72B-25C1-4BC9-BF44-837B446A4E28}" srcOrd="0" destOrd="7" presId="urn:microsoft.com/office/officeart/2005/8/layout/hList1"/>
    <dgm:cxn modelId="{89038BCF-F64C-44B2-9F50-F38FEA2A51A8}" srcId="{E58074AE-3D50-4C77-9B0C-3AA41BE3A70E}" destId="{E6107470-F47C-4A1B-87B7-CBB39EED448A}" srcOrd="2" destOrd="0" parTransId="{6622DF57-639F-47F8-A627-C108D1B211A3}" sibTransId="{97870560-07E4-45B4-A635-33A5FE0B08EB}"/>
    <dgm:cxn modelId="{4BA46784-7AA1-48AF-9038-0C7D4FCE1E4E}" type="presOf" srcId="{9AD3DCEF-6C4E-4A4F-9DA3-B3677D203F74}" destId="{544B5086-15CF-4EFE-AF11-A345AEEE7319}" srcOrd="0" destOrd="3" presId="urn:microsoft.com/office/officeart/2005/8/layout/hList1"/>
    <dgm:cxn modelId="{606A458B-7C3A-420F-BFB1-B8F5A40DFA21}" srcId="{06CD9785-41C3-4949-9FE8-7106FFA23F03}" destId="{9734C475-8163-48B9-951E-A51102B241E4}" srcOrd="4" destOrd="0" parTransId="{11407005-3D22-45A1-ADC6-3E6363117A8F}" sibTransId="{EDFF2604-860A-4F78-9ADB-AE1704166C8C}"/>
    <dgm:cxn modelId="{FC578CDE-288E-4063-A7DD-2AA3039FCB93}" srcId="{F57D4A56-DD12-475C-837E-836F729C0BDB}" destId="{9AD3DCEF-6C4E-4A4F-9DA3-B3677D203F74}" srcOrd="3" destOrd="0" parTransId="{0FF311CF-EA6B-41DF-8405-9C62A791A952}" sibTransId="{55410BD3-F3CC-4DFE-B846-00C215A0E5CE}"/>
    <dgm:cxn modelId="{D0937500-D5DC-4DE0-A809-E4ABF315815A}" srcId="{6C085A87-DA8F-47E8-AABB-54FF524BC89D}" destId="{9FB51019-6B62-4C28-9C91-FDA69E95249F}" srcOrd="5" destOrd="0" parTransId="{8B3A4FE5-7913-4CA2-9C6F-235D9B0FB442}" sibTransId="{37D461A7-AFD1-4215-83C5-3FF383DB1400}"/>
    <dgm:cxn modelId="{CB0981BB-ABA1-4BB6-80B0-AFE1DBFE2C1B}" srcId="{9734C475-8163-48B9-951E-A51102B241E4}" destId="{54E50108-E593-48F7-BA12-41D0CB8AE63A}" srcOrd="2" destOrd="0" parTransId="{B5BCB8CE-1CB2-4246-AD99-01AE68AA60B4}" sibTransId="{6016D2F9-B871-4F5B-86BD-EDDEA8913E8C}"/>
    <dgm:cxn modelId="{9BB6D45E-740C-4283-919E-4833BDB4952F}" type="presOf" srcId="{64A96BFE-5546-454F-9326-01CB70F06FDD}" destId="{67F1A17E-F811-4C04-80C3-5B67BC89B6C6}" srcOrd="0" destOrd="2" presId="urn:microsoft.com/office/officeart/2005/8/layout/hList1"/>
    <dgm:cxn modelId="{E1573DD9-9BE8-4E0F-9F21-FFCD592DE301}" type="presOf" srcId="{C5B240F9-DE85-432F-B973-98A8BED78FB9}" destId="{544B5086-15CF-4EFE-AF11-A345AEEE7319}" srcOrd="0" destOrd="5" presId="urn:microsoft.com/office/officeart/2005/8/layout/hList1"/>
    <dgm:cxn modelId="{AFE2950C-64DB-43B5-B995-EEE1860276C2}" srcId="{2CC0CDDE-C5E8-4FA1-BC9B-168BE13DD422}" destId="{9615FC0B-F3DE-4F82-B124-CFC704F79D94}" srcOrd="0" destOrd="0" parTransId="{B9026353-5678-4210-B21C-4ABA0FBFF4C3}" sibTransId="{AFBA3B7E-2248-42F3-BC9F-E07BAF241F60}"/>
    <dgm:cxn modelId="{4E9BE41A-7560-45D4-B46E-CBA4BEA0F586}" srcId="{F57D4A56-DD12-475C-837E-836F729C0BDB}" destId="{9484F5B1-9FDB-44C9-819C-86D041796088}" srcOrd="2" destOrd="0" parTransId="{521949DF-E949-4867-9BA8-5984C2ECCB4B}" sibTransId="{85830EF7-2E52-4F68-935A-57B7DABC30C5}"/>
    <dgm:cxn modelId="{A7A5A81E-81B7-4883-8F64-13222A4F99FA}" srcId="{9734C475-8163-48B9-951E-A51102B241E4}" destId="{4894A4B2-7FB7-4740-95D5-7840268A6CC9}" srcOrd="0" destOrd="0" parTransId="{409884F6-D1C5-4221-B944-F21B91460C89}" sibTransId="{8BD0E315-1E69-4D63-8AD0-3B7736DE5AA6}"/>
    <dgm:cxn modelId="{5ADE5D3C-5C79-464B-8D59-A925E260BF30}" type="presOf" srcId="{E7B5428D-8FE2-4BCE-BDC6-C8AC6B97432C}" destId="{67F1A17E-F811-4C04-80C3-5B67BC89B6C6}" srcOrd="0" destOrd="5" presId="urn:microsoft.com/office/officeart/2005/8/layout/hList1"/>
    <dgm:cxn modelId="{87E5E720-EC06-4838-A8D2-84C3DA28B563}" type="presOf" srcId="{A60014F2-610F-4882-918B-280E0B13D3D2}" destId="{684CE72B-25C1-4BC9-BF44-837B446A4E28}" srcOrd="0" destOrd="1" presId="urn:microsoft.com/office/officeart/2005/8/layout/hList1"/>
    <dgm:cxn modelId="{CC5E8BCC-8433-4EA7-B3D3-3AE9344E70B1}" srcId="{2CC0CDDE-C5E8-4FA1-BC9B-168BE13DD422}" destId="{943542CF-ED6A-448B-A5B6-834DC61391D0}" srcOrd="7" destOrd="0" parTransId="{F9AC3ADD-0FFC-4937-B155-89AB226C19F1}" sibTransId="{483F16BC-8080-43BE-9D67-AB17BA8E2366}"/>
    <dgm:cxn modelId="{22B9EAF9-E1F9-4A8B-989C-2869DDDD5B2F}" srcId="{2CC0CDDE-C5E8-4FA1-BC9B-168BE13DD422}" destId="{D91DBCF4-7555-4696-A8C3-3DC4EF060167}" srcOrd="8" destOrd="0" parTransId="{7C52B759-C866-4582-B479-0FE415B41E75}" sibTransId="{9B208F27-3243-4AB5-AB77-3922971AF4E3}"/>
    <dgm:cxn modelId="{4DD2A0CF-45E1-48D1-B3F6-B68609CAD378}" type="presOf" srcId="{4D16FD68-7AD0-4E77-B002-8760AE25175E}" destId="{5BD0A674-124F-4316-AF46-4FE1BA89D0CF}" srcOrd="0" destOrd="0" presId="urn:microsoft.com/office/officeart/2005/8/layout/hList1"/>
    <dgm:cxn modelId="{3FCA537F-2FE4-494F-82B9-BC5DC36730F4}" type="presOf" srcId="{1EC08E2D-88AA-4947-8209-9BD40ED9CEFB}" destId="{1F1C5F78-BE61-4916-80B3-B3451247F5FE}" srcOrd="0" destOrd="0" presId="urn:microsoft.com/office/officeart/2005/8/layout/hList1"/>
    <dgm:cxn modelId="{DD5F5B27-A61E-4BB7-A0E9-E5ED313A3132}" type="presOf" srcId="{9484F5B1-9FDB-44C9-819C-86D041796088}" destId="{544B5086-15CF-4EFE-AF11-A345AEEE7319}" srcOrd="0" destOrd="2" presId="urn:microsoft.com/office/officeart/2005/8/layout/hList1"/>
    <dgm:cxn modelId="{B3325045-83D7-4D45-8B86-C3EE0BF59EDB}" srcId="{9734C475-8163-48B9-951E-A51102B241E4}" destId="{5491DC4C-5D37-477F-BE94-3C571A16BD68}" srcOrd="7" destOrd="0" parTransId="{DDDB93CB-B3B8-4D36-ADCC-95D099469AAB}" sibTransId="{7F2C9F31-315C-4DFF-AF01-BB8F5B9A783B}"/>
    <dgm:cxn modelId="{75A26748-819F-4B4D-BBC1-E55B963B3BE3}" srcId="{F57D4A56-DD12-475C-837E-836F729C0BDB}" destId="{80D09D25-9D97-4C2B-A295-914B4CE7D7D4}" srcOrd="1" destOrd="0" parTransId="{3CD63F44-0A55-4BC9-AAA7-132BEE837974}" sibTransId="{A87F5D97-ABF3-4CDE-9C59-4426085D51D5}"/>
    <dgm:cxn modelId="{0B0A7ADE-A64F-468D-A425-3A5DC4524D78}" srcId="{6C085A87-DA8F-47E8-AABB-54FF524BC89D}" destId="{8EB6A862-8EDB-4B7D-9E0A-A2DA71B18C64}" srcOrd="2" destOrd="0" parTransId="{9282A18E-8F0E-4552-8E9B-DC7762A4335A}" sibTransId="{DC981295-AE12-408A-B2B1-82D7F573E570}"/>
    <dgm:cxn modelId="{77EA5046-4057-4812-8C9D-6E9AA52E33EB}" type="presOf" srcId="{288AF256-D601-4202-8CA3-982AFFED0A37}" destId="{5BD0A674-124F-4316-AF46-4FE1BA89D0CF}" srcOrd="0" destOrd="7" presId="urn:microsoft.com/office/officeart/2005/8/layout/hList1"/>
    <dgm:cxn modelId="{E0887EA5-9330-4BF3-A5D4-ECA9F310D2DA}" srcId="{F57D4A56-DD12-475C-837E-836F729C0BDB}" destId="{B0A596D1-FABC-40BF-989E-6B0BCCE3F53E}" srcOrd="7" destOrd="0" parTransId="{B15BCE13-E48C-4703-B719-0A4955362CDB}" sibTransId="{345BE0A7-41F9-47FB-9472-39E3197CF6B7}"/>
    <dgm:cxn modelId="{51991539-6ED2-427B-B4E6-D707A1488C13}" type="presOf" srcId="{6C085A87-DA8F-47E8-AABB-54FF524BC89D}" destId="{621B9631-39E3-41C4-8D78-195DFCBA3388}" srcOrd="0" destOrd="0" presId="urn:microsoft.com/office/officeart/2005/8/layout/hList1"/>
    <dgm:cxn modelId="{C841E8B2-884D-479A-9D6F-F1CF14C39834}" type="presOf" srcId="{4DB77B96-B285-4A1B-9744-3B5B70DD173B}" destId="{5BD0A674-124F-4316-AF46-4FE1BA89D0CF}" srcOrd="0" destOrd="6" presId="urn:microsoft.com/office/officeart/2005/8/layout/hList1"/>
    <dgm:cxn modelId="{8A10FEC2-C60F-4D72-84D8-85888A94A1A9}" srcId="{06CD9785-41C3-4949-9FE8-7106FFA23F03}" destId="{2CC0CDDE-C5E8-4FA1-BC9B-168BE13DD422}" srcOrd="2" destOrd="0" parTransId="{626B0234-2AD1-4743-B52A-159337AE0805}" sibTransId="{4B6309FB-C9EF-41EE-B33F-BA7134BC1C8F}"/>
    <dgm:cxn modelId="{56AD42E8-61D4-4AD4-BF74-BF0EC77AF901}" type="presOf" srcId="{943542CF-ED6A-448B-A5B6-834DC61391D0}" destId="{67F1A17E-F811-4C04-80C3-5B67BC89B6C6}" srcOrd="0" destOrd="7" presId="urn:microsoft.com/office/officeart/2005/8/layout/hList1"/>
    <dgm:cxn modelId="{1119D3C7-B0B7-4BD8-8DDD-9C3831B9E467}" srcId="{F57D4A56-DD12-475C-837E-836F729C0BDB}" destId="{5BD42568-D894-4E57-807F-C82199320636}" srcOrd="6" destOrd="0" parTransId="{33147D8F-6CBB-43D9-AC04-150287BA7A9F}" sibTransId="{4B93ABCB-C309-412B-9FDE-EC3A4249DC66}"/>
    <dgm:cxn modelId="{F9CA4F3B-1234-45C3-BED2-CBD1873D28A0}" srcId="{E58074AE-3D50-4C77-9B0C-3AA41BE3A70E}" destId="{47751A11-FA65-4023-8309-FE1F3945BD7E}" srcOrd="3" destOrd="0" parTransId="{6139D189-255F-4D00-AA4D-C3D7A33D96AF}" sibTransId="{892BCE7B-38FC-4E9E-AA0D-65363D05B52D}"/>
    <dgm:cxn modelId="{F4E7CA76-EA33-4AFF-AE77-48B8F3D9D73D}" srcId="{9734C475-8163-48B9-951E-A51102B241E4}" destId="{1E76F185-F537-4A29-B595-410045011B51}" srcOrd="4" destOrd="0" parTransId="{877C41A0-7BC5-4078-986A-EC830C3D0F48}" sibTransId="{5BCEA903-3D23-4245-8C15-6260964F9D75}"/>
    <dgm:cxn modelId="{415643F3-52AA-45B8-9316-E416A8EFC3BD}" type="presOf" srcId="{1E76F185-F537-4A29-B595-410045011B51}" destId="{684CE72B-25C1-4BC9-BF44-837B446A4E28}" srcOrd="0" destOrd="4" presId="urn:microsoft.com/office/officeart/2005/8/layout/hList1"/>
    <dgm:cxn modelId="{D6E40110-06F2-4F77-BB7C-85633BC98CC0}" srcId="{9734C475-8163-48B9-951E-A51102B241E4}" destId="{41B457BF-B4D6-42A4-8101-4666981BB6A2}" srcOrd="3" destOrd="0" parTransId="{23313CD8-2FDC-45F6-9983-B256AD2627C0}" sibTransId="{FD9E6031-1446-4BE0-8DDD-EB29ECFFAF15}"/>
    <dgm:cxn modelId="{F2FE7263-3E22-4A6C-AF31-DD281015C0BA}" type="presOf" srcId="{41B457BF-B4D6-42A4-8101-4666981BB6A2}" destId="{684CE72B-25C1-4BC9-BF44-837B446A4E28}" srcOrd="0" destOrd="3" presId="urn:microsoft.com/office/officeart/2005/8/layout/hList1"/>
    <dgm:cxn modelId="{64B0778E-C169-443A-B70D-139A93F37F92}" srcId="{2CC0CDDE-C5E8-4FA1-BC9B-168BE13DD422}" destId="{64A96BFE-5546-454F-9326-01CB70F06FDD}" srcOrd="2" destOrd="0" parTransId="{D0721DA8-CFA0-4A00-BD08-24F83AECA06B}" sibTransId="{D2F37A41-97CB-469D-8244-D487F8242307}"/>
    <dgm:cxn modelId="{AFDFD0C3-6C5D-4FAC-810D-1C4A96A526C1}" type="presOf" srcId="{4894A4B2-7FB7-4740-95D5-7840268A6CC9}" destId="{684CE72B-25C1-4BC9-BF44-837B446A4E28}" srcOrd="0" destOrd="0" presId="urn:microsoft.com/office/officeart/2005/8/layout/hList1"/>
    <dgm:cxn modelId="{CE409BB6-8175-4010-B28B-7921FC96063A}" type="presOf" srcId="{5BD42568-D894-4E57-807F-C82199320636}" destId="{544B5086-15CF-4EFE-AF11-A345AEEE7319}" srcOrd="0" destOrd="6" presId="urn:microsoft.com/office/officeart/2005/8/layout/hList1"/>
    <dgm:cxn modelId="{540A54F6-E7C7-4A12-9CBD-7A375BC8D529}" type="presOf" srcId="{CE6A2F30-56B0-4098-9FA2-0E047C50AC88}" destId="{67F1A17E-F811-4C04-80C3-5B67BC89B6C6}" srcOrd="0" destOrd="6" presId="urn:microsoft.com/office/officeart/2005/8/layout/hList1"/>
    <dgm:cxn modelId="{517BDDB4-D79A-4239-8947-D01FC1ECF7DD}" type="presOf" srcId="{06CD9785-41C3-4949-9FE8-7106FFA23F03}" destId="{841BBD7E-69CE-4417-8553-AF88E93AEB88}" srcOrd="0" destOrd="0" presId="urn:microsoft.com/office/officeart/2005/8/layout/hList1"/>
    <dgm:cxn modelId="{B7BB6BE3-AA1F-45AB-B3BD-58CB4845B8AC}" type="presOf" srcId="{B77206FF-7A1C-401A-B726-551F99713233}" destId="{684CE72B-25C1-4BC9-BF44-837B446A4E28}" srcOrd="0" destOrd="6" presId="urn:microsoft.com/office/officeart/2005/8/layout/hList1"/>
    <dgm:cxn modelId="{0F688151-A74E-4D68-A975-9CE0352BB572}" srcId="{F57D4A56-DD12-475C-837E-836F729C0BDB}" destId="{C5B240F9-DE85-432F-B973-98A8BED78FB9}" srcOrd="5" destOrd="0" parTransId="{CED1DE5A-3493-4492-AE0A-97512C4659C6}" sibTransId="{68281458-2D73-4C41-81E8-2B830F086977}"/>
    <dgm:cxn modelId="{21EC6FD1-86AE-4FAB-80EF-9BEAABEF3A5B}" srcId="{F57D4A56-DD12-475C-837E-836F729C0BDB}" destId="{73DF0196-B37E-47BF-B197-220AC58B5BF1}" srcOrd="8" destOrd="0" parTransId="{F75F4B1D-D469-4954-B830-21FDAA7B6746}" sibTransId="{0440986B-8E94-4214-8811-2FDC397E84A6}"/>
    <dgm:cxn modelId="{69BAA5EB-759E-415C-860D-FF19D97EFD5E}" type="presOf" srcId="{3771CEF5-BD14-4190-975D-E8BADDC15F40}" destId="{67F1A17E-F811-4C04-80C3-5B67BC89B6C6}" srcOrd="0" destOrd="4" presId="urn:microsoft.com/office/officeart/2005/8/layout/hList1"/>
    <dgm:cxn modelId="{5EED49B2-310B-4848-A95D-26941034DCB3}" type="presOf" srcId="{54E50108-E593-48F7-BA12-41D0CB8AE63A}" destId="{684CE72B-25C1-4BC9-BF44-837B446A4E28}" srcOrd="0" destOrd="2" presId="urn:microsoft.com/office/officeart/2005/8/layout/hList1"/>
    <dgm:cxn modelId="{7977DA91-EAA3-4CB8-BC93-ED2525263C67}" type="presOf" srcId="{D5004FDB-35F0-47C2-892A-55CBEA0A0508}" destId="{1F1C5F78-BE61-4916-80B3-B3451247F5FE}" srcOrd="0" destOrd="6" presId="urn:microsoft.com/office/officeart/2005/8/layout/hList1"/>
    <dgm:cxn modelId="{F3A771CB-656F-4087-B38B-31DE39F19481}" srcId="{F57D4A56-DD12-475C-837E-836F729C0BDB}" destId="{99777E20-85A1-46F8-9F6E-92B558B4A170}" srcOrd="4" destOrd="0" parTransId="{D109CBCF-6B09-4951-9DCF-3ADB3EB32D14}" sibTransId="{99BA0DBA-EFE5-4C03-8E5F-8534249FBF55}"/>
    <dgm:cxn modelId="{357149F1-C7B1-48E7-AF27-B48A29CFB71B}" type="presOf" srcId="{26C018AB-E96A-4E1D-A796-7655453EB02E}" destId="{67F1A17E-F811-4C04-80C3-5B67BC89B6C6}" srcOrd="0" destOrd="1" presId="urn:microsoft.com/office/officeart/2005/8/layout/hList1"/>
    <dgm:cxn modelId="{A33766AB-8FAF-4C52-92DB-79116FCA427F}" type="presOf" srcId="{12028408-FD94-437F-98DA-EF919ECAD93B}" destId="{5BD0A674-124F-4316-AF46-4FE1BA89D0CF}" srcOrd="0" destOrd="3" presId="urn:microsoft.com/office/officeart/2005/8/layout/hList1"/>
    <dgm:cxn modelId="{4E2CF962-EFA7-4119-BD49-3153A98005BE}" srcId="{6C085A87-DA8F-47E8-AABB-54FF524BC89D}" destId="{12028408-FD94-437F-98DA-EF919ECAD93B}" srcOrd="3" destOrd="0" parTransId="{C02156AF-7323-459A-AF84-664868537BCE}" sibTransId="{DEEBE541-35C2-42B1-B5A2-E66613704E26}"/>
    <dgm:cxn modelId="{586E9BA6-B384-43FE-825F-F86C5FB5E5E3}" type="presParOf" srcId="{841BBD7E-69CE-4417-8553-AF88E93AEB88}" destId="{80F9C56A-FEA3-4043-BFF1-8021F7E74AA8}" srcOrd="0" destOrd="0" presId="urn:microsoft.com/office/officeart/2005/8/layout/hList1"/>
    <dgm:cxn modelId="{54A9AB8F-A896-4185-91B9-BC1A5D7CAE19}" type="presParOf" srcId="{80F9C56A-FEA3-4043-BFF1-8021F7E74AA8}" destId="{621B9631-39E3-41C4-8D78-195DFCBA3388}" srcOrd="0" destOrd="0" presId="urn:microsoft.com/office/officeart/2005/8/layout/hList1"/>
    <dgm:cxn modelId="{EAA70CD1-4EB5-4E8E-A402-C4D5F0D83C92}" type="presParOf" srcId="{80F9C56A-FEA3-4043-BFF1-8021F7E74AA8}" destId="{5BD0A674-124F-4316-AF46-4FE1BA89D0CF}" srcOrd="1" destOrd="0" presId="urn:microsoft.com/office/officeart/2005/8/layout/hList1"/>
    <dgm:cxn modelId="{7EC93888-3378-46A9-8809-1C0F66D5A93F}" type="presParOf" srcId="{841BBD7E-69CE-4417-8553-AF88E93AEB88}" destId="{D5CBDA65-22CC-44FC-9938-86075A8D066D}" srcOrd="1" destOrd="0" presId="urn:microsoft.com/office/officeart/2005/8/layout/hList1"/>
    <dgm:cxn modelId="{755F286F-5D53-472F-B03A-6022F692429D}" type="presParOf" srcId="{841BBD7E-69CE-4417-8553-AF88E93AEB88}" destId="{E4E628E0-2701-4941-AB6C-2B4CFC1FEF2F}" srcOrd="2" destOrd="0" presId="urn:microsoft.com/office/officeart/2005/8/layout/hList1"/>
    <dgm:cxn modelId="{D2864998-00AC-4905-9D9A-0C722141DA6B}" type="presParOf" srcId="{E4E628E0-2701-4941-AB6C-2B4CFC1FEF2F}" destId="{544D8A20-A1CA-440E-B065-6DBD70F6104B}" srcOrd="0" destOrd="0" presId="urn:microsoft.com/office/officeart/2005/8/layout/hList1"/>
    <dgm:cxn modelId="{656B5070-760B-4CD8-B889-640D288EF52C}" type="presParOf" srcId="{E4E628E0-2701-4941-AB6C-2B4CFC1FEF2F}" destId="{1F1C5F78-BE61-4916-80B3-B3451247F5FE}" srcOrd="1" destOrd="0" presId="urn:microsoft.com/office/officeart/2005/8/layout/hList1"/>
    <dgm:cxn modelId="{A3C75A44-5F6E-4396-9DBF-17E9BD1A1CD7}" type="presParOf" srcId="{841BBD7E-69CE-4417-8553-AF88E93AEB88}" destId="{ABDD9FC8-ACCE-456C-9780-807D1A7FB164}" srcOrd="3" destOrd="0" presId="urn:microsoft.com/office/officeart/2005/8/layout/hList1"/>
    <dgm:cxn modelId="{BC52E544-B88E-45E1-A058-7EFE59303446}" type="presParOf" srcId="{841BBD7E-69CE-4417-8553-AF88E93AEB88}" destId="{C2BAC9B5-3C78-4B5D-80B5-5829BA167923}" srcOrd="4" destOrd="0" presId="urn:microsoft.com/office/officeart/2005/8/layout/hList1"/>
    <dgm:cxn modelId="{370733C7-0BEE-4183-90D5-ABF9D3F81C16}" type="presParOf" srcId="{C2BAC9B5-3C78-4B5D-80B5-5829BA167923}" destId="{349C71AE-EF12-4468-9203-CA87DC656B7D}" srcOrd="0" destOrd="0" presId="urn:microsoft.com/office/officeart/2005/8/layout/hList1"/>
    <dgm:cxn modelId="{1F6203A9-B313-4F98-B51D-82F8410688C8}" type="presParOf" srcId="{C2BAC9B5-3C78-4B5D-80B5-5829BA167923}" destId="{67F1A17E-F811-4C04-80C3-5B67BC89B6C6}" srcOrd="1" destOrd="0" presId="urn:microsoft.com/office/officeart/2005/8/layout/hList1"/>
    <dgm:cxn modelId="{5EB97ACA-C7EE-4D82-A043-AD35A860BB4C}" type="presParOf" srcId="{841BBD7E-69CE-4417-8553-AF88E93AEB88}" destId="{1AB2AE1B-26FA-41B3-9971-BB2B9E887B65}" srcOrd="5" destOrd="0" presId="urn:microsoft.com/office/officeart/2005/8/layout/hList1"/>
    <dgm:cxn modelId="{E8147031-CBA8-4B20-B976-79F4C77078B1}" type="presParOf" srcId="{841BBD7E-69CE-4417-8553-AF88E93AEB88}" destId="{11834293-8166-4D0E-B582-B1091FBFD6AA}" srcOrd="6" destOrd="0" presId="urn:microsoft.com/office/officeart/2005/8/layout/hList1"/>
    <dgm:cxn modelId="{7582C3DB-37CA-40B6-8E52-44E69FA07CD8}" type="presParOf" srcId="{11834293-8166-4D0E-B582-B1091FBFD6AA}" destId="{FA45B5D0-67E3-4343-B15F-B8425F0ADA0F}" srcOrd="0" destOrd="0" presId="urn:microsoft.com/office/officeart/2005/8/layout/hList1"/>
    <dgm:cxn modelId="{D5460A00-ED83-496F-82BB-DC27D8CA129E}" type="presParOf" srcId="{11834293-8166-4D0E-B582-B1091FBFD6AA}" destId="{544B5086-15CF-4EFE-AF11-A345AEEE7319}" srcOrd="1" destOrd="0" presId="urn:microsoft.com/office/officeart/2005/8/layout/hList1"/>
    <dgm:cxn modelId="{AF374B51-7B05-4A09-9D91-36323893F9C1}" type="presParOf" srcId="{841BBD7E-69CE-4417-8553-AF88E93AEB88}" destId="{AAE6D931-5F82-45B5-A496-9F7325C3FD1D}" srcOrd="7" destOrd="0" presId="urn:microsoft.com/office/officeart/2005/8/layout/hList1"/>
    <dgm:cxn modelId="{F297AB4A-7E4E-42D6-81C1-C3F921B96AB5}" type="presParOf" srcId="{841BBD7E-69CE-4417-8553-AF88E93AEB88}" destId="{22214BF6-83AC-49DF-9730-AF1FE510E601}" srcOrd="8" destOrd="0" presId="urn:microsoft.com/office/officeart/2005/8/layout/hList1"/>
    <dgm:cxn modelId="{5F2719AA-3ABF-4D9B-9AE5-40BC43C050E4}" type="presParOf" srcId="{22214BF6-83AC-49DF-9730-AF1FE510E601}" destId="{34CB438A-C0BE-4FD5-B720-BCDE34FED963}" srcOrd="0" destOrd="0" presId="urn:microsoft.com/office/officeart/2005/8/layout/hList1"/>
    <dgm:cxn modelId="{5E948120-9AFE-49E8-A85B-CDB3C0B245EB}" type="presParOf" srcId="{22214BF6-83AC-49DF-9730-AF1FE510E601}" destId="{684CE72B-25C1-4BC9-BF44-837B446A4E28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BD9C7-2B64-4B73-A138-CC67016337AC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369BB-4727-4C42-9BDF-406EC49B4B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369BB-4727-4C42-9BDF-406EC49B4B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8A81AC-4B64-43F6-BA6E-D5AEA5A8CEF9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B9359A-AF6B-45E7-97A5-F1F73BE8BD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5929330"/>
            <a:ext cx="8458200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С УЧЕТОМ ВНЕДРЕНИЯ </a:t>
            </a:r>
            <a:r>
              <a:rPr lang="ru-RU" b="1" dirty="0" err="1" smtClean="0">
                <a:latin typeface="Cambria" pitchFamily="18" charset="0"/>
              </a:rPr>
              <a:t>фгос</a:t>
            </a:r>
            <a:r>
              <a:rPr lang="ru-RU" b="1" dirty="0" smtClean="0">
                <a:latin typeface="Cambria" pitchFamily="18" charset="0"/>
              </a:rPr>
              <a:t> до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071678"/>
            <a:ext cx="8458200" cy="3357586"/>
          </a:xfrm>
          <a:noFill/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152400" dist="317500" dir="5400000" sx="90000" sy="-19000" rotWithShape="0">
              <a:srgbClr val="FFC000">
                <a:alpha val="15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algn="ctr"/>
            <a:r>
              <a:rPr lang="ru-RU" sz="3200" b="1" dirty="0" smtClean="0">
                <a:latin typeface="Cambria" pitchFamily="18" charset="0"/>
              </a:rPr>
              <a:t>КРАТКАЯ ПРЕЗЕНТАЦИЯ 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ОСНОВНОЙ ОБРАЗОВАТЕЛЬНОЙ ПРОГРАММЫ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ДОШКОЛЬНОГО ОБРАЗОВАНИЯ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ГРУПП ДОШКОЛЬНОГО ОБРАЗОВАНИЯ 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МБОУ СШ № 47 ГОРОДА ТВЕРИ</a:t>
            </a:r>
            <a:endParaRPr lang="ru-RU" sz="3200" b="1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42852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249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i="1" dirty="0" smtClean="0"/>
              <a:t>целевые ориентиры на этапе </a:t>
            </a:r>
            <a:br>
              <a:rPr lang="ru-RU" sz="2800" i="1" dirty="0" smtClean="0"/>
            </a:br>
            <a:r>
              <a:rPr lang="ru-RU" sz="2800" i="1" dirty="0" smtClean="0"/>
              <a:t>завершения дошкольного образования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Ребёнок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r>
              <a:rPr lang="ru-RU" sz="5600" dirty="0" smtClean="0"/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</a:t>
            </a:r>
          </a:p>
          <a:p>
            <a:r>
              <a:rPr lang="ru-RU" sz="5600" dirty="0" smtClean="0"/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r>
              <a:rPr lang="ru-RU" sz="5600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r>
              <a:rPr lang="ru-RU" sz="5600" dirty="0" smtClean="0"/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r>
              <a:rPr lang="ru-RU" sz="5600" dirty="0" smtClean="0"/>
              <a:t>Проявляет </a:t>
            </a:r>
            <a:r>
              <a:rPr lang="ru-RU" sz="5600" dirty="0" err="1" smtClean="0"/>
              <a:t>эмпатию</a:t>
            </a:r>
            <a:r>
              <a:rPr lang="ru-RU" sz="5600" dirty="0" smtClean="0"/>
              <a:t> по отношению к другим людям, готовность прийти на помощь тем, кто в этом нуждается.</a:t>
            </a:r>
          </a:p>
          <a:p>
            <a:r>
              <a:rPr lang="ru-RU" sz="5600" dirty="0" smtClean="0"/>
              <a:t>Проявляет умение слышать других и стремление быть понятым другими.</a:t>
            </a:r>
          </a:p>
          <a:p>
            <a:r>
              <a:rPr lang="ru-RU" sz="5600" dirty="0" smtClean="0"/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 </a:t>
            </a:r>
          </a:p>
          <a:p>
            <a:r>
              <a:rPr lang="ru-RU" sz="5600" dirty="0" smtClean="0"/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грамотности. </a:t>
            </a:r>
          </a:p>
          <a:p>
            <a:r>
              <a:rPr lang="ru-RU" sz="5600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целевые ориентиры на этапе </a:t>
            </a:r>
            <a:br>
              <a:rPr lang="ru-RU" i="1" dirty="0" smtClean="0"/>
            </a:br>
            <a:r>
              <a:rPr lang="ru-RU" i="1" dirty="0" smtClean="0"/>
              <a:t>завершения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гигиены.</a:t>
            </a:r>
          </a:p>
          <a:p>
            <a:r>
              <a:rPr lang="ru-RU" sz="5600" dirty="0" smtClean="0"/>
              <a:t>Проявляет ответственность за начатое дело. </a:t>
            </a:r>
          </a:p>
          <a:p>
            <a:r>
              <a:rPr lang="ru-RU" sz="5600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</a:p>
          <a:p>
            <a:r>
              <a:rPr lang="ru-RU" sz="5600" dirty="0" smtClean="0"/>
              <a:t>Открыт новому, то есть проявляет стремления к получению знаний, положительной мотивации к дальнейшему обучению в школе, институте.</a:t>
            </a:r>
          </a:p>
          <a:p>
            <a:r>
              <a:rPr lang="ru-RU" sz="5600" dirty="0" smtClean="0"/>
              <a:t>Проявляет интерес к жизни (в различных  формах) и заботу об окружающей среде.</a:t>
            </a:r>
          </a:p>
          <a:p>
            <a:r>
              <a:rPr lang="ru-RU" sz="5600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т.д.).</a:t>
            </a:r>
          </a:p>
          <a:p>
            <a:r>
              <a:rPr lang="ru-RU" sz="5600" dirty="0" smtClean="0"/>
              <a:t>Проявляет патриотические чувства, ощущает гордость за свою страну, её достижения, имеет представления о себе, семье, традиционных семейных ценностях, включая традиционные </a:t>
            </a:r>
            <a:r>
              <a:rPr lang="ru-RU" sz="5600" dirty="0" err="1" smtClean="0"/>
              <a:t>гендерные</a:t>
            </a:r>
            <a:r>
              <a:rPr lang="ru-RU" sz="5600" dirty="0" smtClean="0"/>
              <a:t> ориентации, проявляет уважение к своему и противоположному полу.</a:t>
            </a:r>
          </a:p>
          <a:p>
            <a:r>
              <a:rPr lang="ru-RU" sz="5600" dirty="0" smtClean="0"/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r>
              <a:rPr lang="ru-RU" sz="5600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r>
              <a:rPr lang="ru-RU" sz="5600" dirty="0" smtClean="0"/>
              <a:t>Целевые ориентиры ООП ДОУ выступают основаниями преемственности дошкольного и начального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ОБРАЗОВАТЕЛЬНОЙ </a:t>
            </a:r>
            <a:br>
              <a:rPr lang="ru-RU" dirty="0" smtClean="0"/>
            </a:br>
            <a:r>
              <a:rPr lang="ru-RU" dirty="0" smtClean="0"/>
              <a:t>ПРОГРАММЫ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ОБЛАСТИ: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Социально-коммуникативное развитие </a:t>
            </a:r>
            <a:r>
              <a:rPr lang="ru-RU" sz="2400" dirty="0" smtClean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</a:t>
            </a:r>
            <a:br>
              <a:rPr lang="ru-RU" dirty="0" smtClean="0"/>
            </a:br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 модельной, музыкальной и др.).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35771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000" dirty="0" err="1" smtClean="0">
                <a:solidFill>
                  <a:schemeClr val="tx1"/>
                </a:solidFill>
              </a:rPr>
              <a:t>саморегуляции</a:t>
            </a:r>
            <a:r>
              <a:rPr lang="ru-RU" sz="2000" dirty="0" smtClean="0">
                <a:solidFill>
                  <a:schemeClr val="tx1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КОРРЕКЦИОННО-РАЗВИВАЮЩЕЕ </a:t>
            </a:r>
            <a:br>
              <a:rPr lang="ru-RU" dirty="0" smtClean="0"/>
            </a:br>
            <a:r>
              <a:rPr lang="ru-RU" dirty="0" smtClean="0"/>
              <a:t>ОБУЧЕНИЕ И ВОСПИТАНИЕ </a:t>
            </a:r>
            <a:br>
              <a:rPr lang="ru-RU" dirty="0" smtClean="0"/>
            </a:br>
            <a:r>
              <a:rPr lang="ru-RU" dirty="0" smtClean="0"/>
              <a:t>В МБОУ </a:t>
            </a:r>
            <a:r>
              <a:rPr lang="ru-RU" dirty="0" err="1" smtClean="0"/>
              <a:t>сш</a:t>
            </a:r>
            <a:r>
              <a:rPr lang="ru-RU" dirty="0" smtClean="0"/>
              <a:t> № 47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50720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Цель: оказания помощи детям в возрасте 5-7 лет, имеющим нарушения устной речи (общее недоразвитие речи, фонетико-фонематическое недоразвитие речи, фонематическое недоразвитие речи, недостатки произнесения отдельных звуков) </a:t>
            </a:r>
          </a:p>
          <a:p>
            <a:pPr>
              <a:buNone/>
            </a:pPr>
            <a:r>
              <a:rPr lang="ru-RU" dirty="0" smtClean="0"/>
              <a:t>Задачи: </a:t>
            </a:r>
          </a:p>
          <a:p>
            <a:r>
              <a:rPr lang="ru-RU" dirty="0" smtClean="0"/>
              <a:t>выявить особые образовательные потребности детей с ограниченными возможностями здоровья, обусловленные недостатками в их физическом и (или) речевом и (или) психическом развитии; осуществлять индивидуальную ориентированную </a:t>
            </a:r>
            <a:r>
              <a:rPr lang="ru-RU" dirty="0" err="1" smtClean="0"/>
              <a:t>психолого-медико-педагогическую</a:t>
            </a:r>
            <a:r>
              <a:rPr lang="ru-RU" dirty="0" smtClean="0"/>
              <a:t> помощь детям с ограниченными возможностями здоровья с учётом особенностей психофизического развития и индивидуальных возможностей детей (в соответствии с рекомендациями </a:t>
            </a:r>
            <a:r>
              <a:rPr lang="ru-RU" dirty="0" err="1" smtClean="0"/>
              <a:t>психолого-медико</a:t>
            </a:r>
            <a:r>
              <a:rPr lang="ru-RU" dirty="0" smtClean="0"/>
              <a:t>- педагогической комиссии); </a:t>
            </a:r>
          </a:p>
          <a:p>
            <a:r>
              <a:rPr lang="ru-RU" dirty="0" smtClean="0"/>
              <a:t>коррекция нарушений устной речи; </a:t>
            </a:r>
          </a:p>
          <a:p>
            <a:r>
              <a:rPr lang="ru-RU" dirty="0" smtClean="0"/>
              <a:t>своевременное предупреждение, и преодоление трудностей в освоении воспитанниками образовательных программ по дошкольному воспитанию; </a:t>
            </a:r>
          </a:p>
          <a:p>
            <a:r>
              <a:rPr lang="ru-RU" dirty="0" smtClean="0"/>
              <a:t>пропаганда логопедических знаний среди педагогов, родителей (законных представителей), воспитанников.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сопровождения детей </a:t>
            </a:r>
            <a:br>
              <a:rPr lang="ru-RU" dirty="0" smtClean="0"/>
            </a:br>
            <a:r>
              <a:rPr lang="ru-RU" dirty="0" smtClean="0"/>
              <a:t>с общим недоразвитием речи </a:t>
            </a:r>
            <a:br>
              <a:rPr lang="ru-RU" dirty="0" smtClean="0"/>
            </a:br>
            <a:r>
              <a:rPr lang="ru-RU" dirty="0" smtClean="0"/>
              <a:t>(ОНР)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30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ОСНОВНАЯ ОБРАЗОВАТЕЛЬНАЯ ПРОГРАММА (далее – Программа)-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 образовательного процесса, характер оказываемых образовательных услуг.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42852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эффективности </a:t>
            </a:r>
            <a:br>
              <a:rPr lang="ru-RU" dirty="0" smtClean="0"/>
            </a:br>
            <a:r>
              <a:rPr lang="ru-RU" dirty="0" smtClean="0"/>
              <a:t>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систематичность проведения; </a:t>
            </a:r>
          </a:p>
          <a:p>
            <a:r>
              <a:rPr lang="ru-RU" dirty="0" smtClean="0"/>
              <a:t>распределение материала в порядке нарастающей сложности; </a:t>
            </a:r>
          </a:p>
          <a:p>
            <a:r>
              <a:rPr lang="ru-RU" dirty="0" smtClean="0"/>
              <a:t>подчинённость заданий выбранной цели; </a:t>
            </a:r>
          </a:p>
          <a:p>
            <a:r>
              <a:rPr lang="ru-RU" dirty="0" smtClean="0"/>
              <a:t>чередование и вариативность различных методов и приемов; </a:t>
            </a:r>
          </a:p>
          <a:p>
            <a:r>
              <a:rPr lang="ru-RU" dirty="0" smtClean="0"/>
              <a:t>работа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</a:t>
            </a:r>
            <a:r>
              <a:rPr lang="ru-RU" dirty="0" smtClean="0"/>
              <a:t>(далее </a:t>
            </a:r>
            <a:r>
              <a:rPr lang="ru-RU" dirty="0" err="1" smtClean="0"/>
              <a:t>ПМПк</a:t>
            </a:r>
            <a:r>
              <a:rPr lang="ru-RU" dirty="0" smtClean="0"/>
              <a:t>) с целью </a:t>
            </a:r>
            <a:r>
              <a:rPr lang="ru-RU" dirty="0" smtClean="0"/>
              <a:t>обеспечения </a:t>
            </a:r>
            <a:r>
              <a:rPr lang="ru-RU" dirty="0" err="1" smtClean="0"/>
              <a:t>диагностико-коррекционного</a:t>
            </a:r>
            <a:r>
              <a:rPr lang="ru-RU" dirty="0" smtClean="0"/>
              <a:t>, </a:t>
            </a:r>
            <a:r>
              <a:rPr lang="ru-RU" dirty="0" err="1" smtClean="0"/>
              <a:t>психолого-медико</a:t>
            </a:r>
            <a:r>
              <a:rPr lang="ru-RU" dirty="0" smtClean="0"/>
              <a:t>- педагогического сопровождения воспитанников с ограниченными возможностями здоровья.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568000" cy="518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357298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взаимодействия с семьёй — установление сотруднических отношений с родителями в процессе развития и воспитания детей дошкольного возраста в условиях ДОУ и семьи; создание единого образовательного пространства.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86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Распорядок дня </a:t>
            </a:r>
            <a:br>
              <a:rPr lang="ru-RU" dirty="0" smtClean="0"/>
            </a:br>
            <a:r>
              <a:rPr lang="ru-RU" dirty="0" smtClean="0"/>
              <a:t>в холодное время года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8" y="2071676"/>
          <a:ext cx="8644000" cy="4446466"/>
        </p:xfrm>
        <a:graphic>
          <a:graphicData uri="http://schemas.openxmlformats.org/drawingml/2006/table">
            <a:tbl>
              <a:tblPr/>
              <a:tblGrid>
                <a:gridCol w="1436633"/>
                <a:gridCol w="1030365"/>
                <a:gridCol w="1030365"/>
                <a:gridCol w="1030365"/>
                <a:gridCol w="1030365"/>
                <a:gridCol w="1030365"/>
                <a:gridCol w="1030365"/>
                <a:gridCol w="1025177"/>
              </a:tblGrid>
              <a:tr h="285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Первая младшая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Логопеди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ческая старшая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Логопеди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ческая подготовительная группа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Приём детей, самостоятельная деятельность, прогулка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гимнастика, оздоровительные процедуры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8.00-8.25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8.00-8.30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завтрак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8.10-8.30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8.15-8.45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8.20-8.50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8.20-8.45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8.25-8.45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8.30-8.55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8.30-8.50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к занятиям, самостоятельная деятельность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8.30-9.10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8.45-9.00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8.50-9.00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8.45-9.00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8.45-9.00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8.55-9.00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8.50-9.00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8.50-9.00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9.25-9.40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9.30-9.50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9.30-9.55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9.40-10.10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10.20-10.50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9.30-9.50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10.00-10.20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9.00-9.25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9.35-10.00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10.10-10.35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9.15-9.25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9.20-9.30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9.20-9.30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9.30-9.40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10.10-10.20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9.20-9.30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9.50-10.00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9.25-9.35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10.00-10.10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Второй завтрак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к прогулке, прогулка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9.10-11.10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9.40-10.00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10.00-11.40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9.50-10.10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10.10-12.00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9.55-10.25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10.25-12.25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10.50-12.35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10.20-12.25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10.35-12.35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самостоятельная игровая деятельность, гигиенические процедуры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11.10-11.30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11.40-12.00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12.00-12.15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12.25-12.40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12.35-12.45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12.25-12.40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12.35-12.45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обеду, обед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11.30-12.00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12.00-12.30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12.15-12.45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12.40-13.10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12.45-13.15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12.40-13.10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12.45-13.15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12.00-15.00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12.30-12.40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12.40-15.00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12.45-15.00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13.10-15.00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13.15-15.00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13.10-15.00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13.15-15.00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закаливающие процедуры, «бодрящая» гимнастика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15.30-16.15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</a:txBody>
                  <a:tcPr marL="14506" marR="14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15.40-15.48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15.50-15.58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15.30-15.45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15.45-16.00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Вт, чт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15.30-15.50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15.50-16.10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15.30-15.55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15.55-16.20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15.30-16.00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15.30-15.50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15.30-15.55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16.10-16.20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16.10-16.25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16.15-16.30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16.20-16.40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16.20-16.40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16.20-16.40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16.20-16.40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Подготовка к ужину, ужин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16.20-16.50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16.25-16.55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16.30-17.00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деятельность, подготовка к прогулке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16.50-17.20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16.55-17.20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17.00-17.30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17.00-17.20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17.00-17.20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17.00-17.20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17.00-17.20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Прогулка, уход домой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17.30-19.00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17.20-19.00</a:t>
                      </a:r>
                    </a:p>
                  </a:txBody>
                  <a:tcPr marL="14506" marR="14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Распорядок </a:t>
            </a:r>
            <a:r>
              <a:rPr lang="ru-RU" dirty="0" smtClean="0"/>
              <a:t>дня </a:t>
            </a:r>
            <a:br>
              <a:rPr lang="ru-RU" dirty="0" smtClean="0"/>
            </a:br>
            <a:r>
              <a:rPr lang="ru-RU" dirty="0" smtClean="0"/>
              <a:t>в теплое время года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4" y="1928803"/>
          <a:ext cx="8786873" cy="4643468"/>
        </p:xfrm>
        <a:graphic>
          <a:graphicData uri="http://schemas.openxmlformats.org/drawingml/2006/table">
            <a:tbl>
              <a:tblPr/>
              <a:tblGrid>
                <a:gridCol w="2751299"/>
                <a:gridCol w="1170382"/>
                <a:gridCol w="1066549"/>
                <a:gridCol w="948911"/>
                <a:gridCol w="949510"/>
                <a:gridCol w="947710"/>
                <a:gridCol w="952512"/>
              </a:tblGrid>
              <a:tr h="350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Режимный процесс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1,5 - 2 года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2- 3 года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3 - 4 года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4 - 5 лет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5 - 6 лет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6 - 7 лет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Прием детей, самостоятельная деятельность, утренняя гимнастика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7.00 - 8.20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7.00 - 8.20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7.00 - 8.25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7.00 - 8.30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7.00 - 8.30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7.00 - 8.30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8.20 - 8.45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8.20 - 8.50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8.25 - 8.50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8.30 - 8.50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8.30 - 8.50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8.30 - 8.50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деятельность, подготовка к прогулке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8.45 - 9.00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Прогулка, образовательная деятельность на свежем воздухе, самостоятельная деятельность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9.00 - 11.15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9.00 - 11.20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9.00 - 11.35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9.00 - 11.45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9.00 - 12.10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9.00 - 12.20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Второй завтрак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гигиенические процедуры, обед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11.15 - 12.00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11.20 - 12.00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11.35 - 12.10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11.45 - 12.15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12.10 - 13.00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12.20 - 13.10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сну,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12.00 - 15.00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12.00 - 15.00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12.10 - 15.00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12.15 - 15.00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13.00 - 15.00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13.10 -  15.00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закаливающие процедуры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15.00 - 15.20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15.20 - 15.30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Прогулка.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15.30 - 16.20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15.30 - 16.25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15.30 - 16.25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15.30 - 16.25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15.30 - 16.35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15.30 - 16.35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Подготовка к ужину, ужин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16.25 - 16.45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16.30 - 17.00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16.30 - 17.00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16.30 - 17.00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16.40 - 17.00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16.40 - 17.00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Совместная, самостоятельная деятельность детей на свежем воздухе.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687" marR="32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16.45 –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17.00 - 19.00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17.00 - 19.00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17.00 - 19.00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17.00 - 19.00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17.00 - 19.00</a:t>
                      </a:r>
                    </a:p>
                  </a:txBody>
                  <a:tcPr marL="32687" marR="32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</a:t>
            </a:r>
            <a:br>
              <a:rPr lang="ru-RU" dirty="0" smtClean="0"/>
            </a:br>
            <a:r>
              <a:rPr lang="ru-RU" dirty="0" smtClean="0"/>
              <a:t>физкультурно-оздоровительной </a:t>
            </a:r>
            <a:br>
              <a:rPr lang="ru-RU" dirty="0" smtClean="0"/>
            </a:br>
            <a:r>
              <a:rPr lang="ru-RU" dirty="0" smtClean="0"/>
              <a:t>работы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Режим двигательной активности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285859"/>
          <a:ext cx="8715435" cy="5357850"/>
        </p:xfrm>
        <a:graphic>
          <a:graphicData uri="http://schemas.openxmlformats.org/drawingml/2006/table">
            <a:tbl>
              <a:tblPr/>
              <a:tblGrid>
                <a:gridCol w="1448503"/>
                <a:gridCol w="1038880"/>
                <a:gridCol w="1038880"/>
                <a:gridCol w="1038880"/>
                <a:gridCol w="1038880"/>
                <a:gridCol w="1038880"/>
                <a:gridCol w="1038880"/>
                <a:gridCol w="1033652"/>
              </a:tblGrid>
              <a:tr h="30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Первая младшая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Логопедическая старшая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Логопедическая подготовительная группа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дня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8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Непосредственно образовательная деятельность в физкультурном зале (физкультура)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Динамические паузы, физкультминутки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Непосредственно образовательная деятельность в физкультурном зале (музыка)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двигательная активность на утренней прогулке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Подвижные игры и физические упражнения на утренней прогулке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1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Вторая половина дня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Гимнастика после дневного сна, дорожка здоровья в сочетании с воздушными ваннами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7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двигательная активность в группе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Подвижные игры и физические упражнения на вечерней прогулке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двигательная активность на вечерней прогулке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Всего в течение дня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час 32 минуты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час 49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часа 40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часа 08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часа 28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часа 20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3 часа 48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Итого в неделю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7 часов 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40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8 часов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13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13 часов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15 часов 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40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16 часов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40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16 часов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16 часов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b="1" i="1">
                          <a:latin typeface="Times New Roman"/>
                          <a:ea typeface="Times New Roman"/>
                          <a:cs typeface="Times New Roman"/>
                        </a:rPr>
                        <a:t>40 минут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Физкультурный досуг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25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45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45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45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раз в месяц по 45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19070" marR="19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Последняя пятница каждого месяца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Спортивный праздник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раза в год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часу 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раза в год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часу 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2 раза в год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1 часу 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2 раза в год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1 часу 30 минут</a:t>
                      </a:r>
                    </a:p>
                  </a:txBody>
                  <a:tcPr marL="19070" marR="19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Культурно-досуговая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деятельность </a:t>
            </a:r>
            <a:br>
              <a:rPr lang="ru-RU" dirty="0" smtClean="0"/>
            </a:br>
            <a:r>
              <a:rPr lang="ru-RU" dirty="0" smtClean="0"/>
              <a:t>(основные формы)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ходе проектирования </a:t>
            </a:r>
            <a:br>
              <a:rPr lang="ru-RU" dirty="0" smtClean="0"/>
            </a:br>
            <a:r>
              <a:rPr lang="ru-RU" dirty="0" smtClean="0"/>
              <a:t>программы учитывались: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8634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рекомендации Примерной образовательной программы дошкольного образования «От рождения до школы» /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 Комарова, М.А. Васильевой–СПб.: Издательство МОЗАИКА СИНТЕЗ Москва, 2015</a:t>
            </a:r>
          </a:p>
          <a:p>
            <a:r>
              <a:rPr lang="ru-RU" dirty="0" smtClean="0"/>
              <a:t>образовательные потребности воспитанников </a:t>
            </a:r>
          </a:p>
          <a:p>
            <a:r>
              <a:rPr lang="ru-RU" dirty="0" smtClean="0"/>
              <a:t>запросы родителей (законных представителей) </a:t>
            </a:r>
          </a:p>
          <a:p>
            <a:r>
              <a:rPr lang="ru-RU" dirty="0" smtClean="0"/>
              <a:t>психолого-педагогические, кадровые, материально- технические, финансовые условия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28599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ЦЕЛЬ ПРОГРАММЫ</a:t>
            </a: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68"/>
            <a:ext cx="8686800" cy="36512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- позитивная социализация и всестороннее развитие ребенка младенческого, раннего и дошкольного возраста в адекватных его возрасту детских видах деятельности.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РЕАЛИЗАЦИИ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dirty="0" smtClean="0"/>
              <a:t>1) охраны и укрепления физического и психического здоровья детей, в том числе их эмоционального благополучия;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2) обеспечения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lang="ru-RU" sz="1400" dirty="0" err="1" smtClean="0"/>
              <a:t>социокультурных</a:t>
            </a:r>
            <a:r>
              <a:rPr lang="ru-RU" sz="1400" dirty="0" smtClean="0"/>
              <a:t> ценностей и принятых в обществе правил и норм поведения в интересах человека, семьи, общества;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8) формирования </a:t>
            </a:r>
            <a:r>
              <a:rPr lang="ru-RU" sz="1400" dirty="0" err="1" smtClean="0"/>
              <a:t>социокультурной</a:t>
            </a:r>
            <a:r>
              <a:rPr lang="ru-RU" sz="1400" dirty="0" smtClean="0"/>
              <a:t> среды, соответствующей возрастным, индивидуальным, психологическим и физиологическим особенностям детей; 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 подходы </a:t>
            </a:r>
            <a:br>
              <a:rPr lang="ru-RU" dirty="0" smtClean="0"/>
            </a:br>
            <a:r>
              <a:rPr lang="ru-RU" dirty="0" smtClean="0"/>
              <a:t>к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714908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800" dirty="0" smtClean="0"/>
              <a:t>1) полноценное проживание ребёнком всех этапов детства (младенческого, раннего и дошкольного возраста), обогащение (амплификация) детского развития; </a:t>
            </a:r>
          </a:p>
          <a:p>
            <a:pPr>
              <a:buNone/>
            </a:pPr>
            <a:r>
              <a:rPr lang="ru-RU" sz="3800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</a:p>
          <a:p>
            <a:pPr>
              <a:buNone/>
            </a:pPr>
            <a:r>
              <a:rPr lang="ru-RU" sz="3800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 </a:t>
            </a:r>
          </a:p>
          <a:p>
            <a:pPr>
              <a:buNone/>
            </a:pPr>
            <a:r>
              <a:rPr lang="ru-RU" sz="3800" dirty="0" smtClean="0"/>
              <a:t>4) поддержка инициативы детей в различных видах деятельности; </a:t>
            </a:r>
          </a:p>
          <a:p>
            <a:pPr>
              <a:buNone/>
            </a:pPr>
            <a:r>
              <a:rPr lang="ru-RU" sz="3800" dirty="0" smtClean="0"/>
              <a:t>5) сотрудничество Организации с семьёй; </a:t>
            </a:r>
          </a:p>
          <a:p>
            <a:pPr>
              <a:buNone/>
            </a:pPr>
            <a:r>
              <a:rPr lang="ru-RU" sz="3800" dirty="0" smtClean="0"/>
              <a:t>6) приобщение детей к </a:t>
            </a:r>
            <a:r>
              <a:rPr lang="ru-RU" sz="3800" dirty="0" err="1" smtClean="0"/>
              <a:t>социокультурным</a:t>
            </a:r>
            <a:r>
              <a:rPr lang="ru-RU" sz="3800" dirty="0" smtClean="0"/>
              <a:t> нормам, традициям семьи, общества и государства; </a:t>
            </a:r>
          </a:p>
          <a:p>
            <a:pPr>
              <a:buNone/>
            </a:pPr>
            <a:r>
              <a:rPr lang="ru-RU" sz="3800" dirty="0" smtClean="0"/>
              <a:t>7) формирование познавательных интересов и познавательных действий ребенка в различных видах деятельности; </a:t>
            </a:r>
          </a:p>
          <a:p>
            <a:pPr>
              <a:buNone/>
            </a:pPr>
            <a:r>
              <a:rPr lang="ru-RU" sz="3800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pPr>
              <a:buNone/>
            </a:pPr>
            <a:r>
              <a:rPr lang="ru-RU" sz="3800" dirty="0" smtClean="0"/>
              <a:t>9) учёт этнокультурной ситуации развития детей. </a:t>
            </a:r>
            <a:endParaRPr lang="ru-RU" sz="3800" b="1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Индивидуальные особенности контингента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группах дошкольного образования МБОУ СШ № 47 г. Твери обеспечивается воспитание, обучение, развитие детей от 2 до 7 лет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(12 часов пребывания: с 07.00 до 19.00).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ДОУ наряду с 10-ю </a:t>
            </a:r>
            <a:r>
              <a:rPr lang="ru-RU" dirty="0" err="1" smtClean="0"/>
              <a:t>общеразвивающими</a:t>
            </a:r>
            <a:r>
              <a:rPr lang="ru-RU" dirty="0" smtClean="0"/>
              <a:t> группами функционируют 2 группы компенсирующей направленности для детей с тяжелыми нарушениями речи (далее – логопедические группы). Количество воспитанников в группах постоянно изменяется в связи с ежегодным набором детей:</a:t>
            </a:r>
          </a:p>
          <a:p>
            <a:pPr>
              <a:buNone/>
            </a:pPr>
            <a:r>
              <a:rPr lang="ru-RU" dirty="0" smtClean="0"/>
              <a:t>Младший возраст:</a:t>
            </a:r>
          </a:p>
          <a:p>
            <a:pPr lvl="0"/>
            <a:r>
              <a:rPr lang="ru-RU" dirty="0" smtClean="0"/>
              <a:t>(от 2 до 3 лет) – 2 группы;</a:t>
            </a:r>
          </a:p>
          <a:p>
            <a:pPr lvl="0"/>
            <a:r>
              <a:rPr lang="ru-RU" dirty="0" smtClean="0"/>
              <a:t>(от 3 до 4 лет) – 2 группы;</a:t>
            </a:r>
          </a:p>
          <a:p>
            <a:pPr>
              <a:buNone/>
            </a:pPr>
            <a:r>
              <a:rPr lang="ru-RU" dirty="0" smtClean="0"/>
              <a:t>Средний возраст: </a:t>
            </a:r>
          </a:p>
          <a:p>
            <a:pPr lvl="0"/>
            <a:r>
              <a:rPr lang="ru-RU" dirty="0" smtClean="0"/>
              <a:t>(от 4 до 5 лет) – 2 группы;</a:t>
            </a:r>
          </a:p>
          <a:p>
            <a:pPr>
              <a:buNone/>
            </a:pPr>
            <a:r>
              <a:rPr lang="ru-RU" dirty="0" smtClean="0"/>
              <a:t>Старший возраст: </a:t>
            </a:r>
          </a:p>
          <a:p>
            <a:pPr lvl="0"/>
            <a:r>
              <a:rPr lang="ru-RU" dirty="0" smtClean="0"/>
              <a:t>(от 5 до 6 лет) – 2 группы;</a:t>
            </a:r>
          </a:p>
          <a:p>
            <a:pPr lvl="0"/>
            <a:r>
              <a:rPr lang="ru-RU" dirty="0" smtClean="0"/>
              <a:t>(от 6 до 7 лет) – 2 группы;</a:t>
            </a:r>
          </a:p>
          <a:p>
            <a:pPr lvl="0"/>
            <a:r>
              <a:rPr lang="ru-RU" dirty="0" smtClean="0"/>
              <a:t>(от 5 до 7 лет) – 2 логопедические группы.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</a:t>
            </a:r>
            <a:br>
              <a:rPr lang="ru-RU" dirty="0" smtClean="0"/>
            </a:br>
            <a:r>
              <a:rPr lang="ru-RU" dirty="0" smtClean="0"/>
              <a:t>освоения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Планируемые результаты освоения Программы конкретизируют требования ФГОС ДО к целевым ориентирам. </a:t>
            </a:r>
          </a:p>
          <a:p>
            <a:r>
              <a:rPr lang="ru-RU" dirty="0" smtClean="0"/>
              <a:t>Целевые ориентиры, представленные во ФГОС ДО, являются общим для всего образовательного пространства российской Федерации. </a:t>
            </a:r>
          </a:p>
          <a:p>
            <a:r>
              <a:rPr lang="ru-RU" dirty="0" smtClean="0"/>
              <a:t>К целевым ориентирам дошкольного образования  в соответствии с ФГОС ДО и программой «От рождения до школы» относятся социально-нормативные возрастные характеристики возможных достижений ребёнка.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22" y="0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Целевые ориентиры образования в младенческом и раннем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 </a:t>
            </a:r>
          </a:p>
          <a:p>
            <a:r>
              <a:rPr lang="ru-RU" sz="5600" dirty="0" smtClean="0"/>
              <a:t>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r>
              <a:rPr lang="ru-RU" sz="5600" dirty="0" smtClean="0"/>
              <a:t>Проявляет отрицательное отношение к грубости, жадности.</a:t>
            </a:r>
          </a:p>
          <a:p>
            <a:r>
              <a:rPr lang="ru-RU" sz="5600" dirty="0" smtClean="0"/>
              <a:t>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r>
              <a:rPr lang="ru-RU" sz="5600" dirty="0" smtClean="0"/>
              <a:t>Владеет активной речью, включённой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 </a:t>
            </a:r>
          </a:p>
          <a:p>
            <a:r>
              <a:rPr lang="ru-RU" sz="5600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r>
              <a:rPr lang="ru-RU" sz="5600" dirty="0" smtClean="0"/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r>
              <a:rPr lang="ru-RU" sz="5600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r>
              <a:rPr lang="ru-RU" sz="5600" dirty="0" smtClean="0"/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r>
              <a:rPr lang="ru-RU" sz="5600" dirty="0" smtClean="0"/>
              <a:t>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r>
              <a:rPr lang="ru-RU" sz="5600" dirty="0" smtClean="0"/>
              <a:t>Проявляет интерес к продуктивной деятельности (рисование, лепка, конструирование, аппликация). </a:t>
            </a:r>
          </a:p>
          <a:p>
            <a:r>
              <a:rPr lang="ru-RU" sz="5600" dirty="0" smtClean="0"/>
              <a:t>У ребёнка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3760</Words>
  <Application>Microsoft Office PowerPoint</Application>
  <PresentationFormat>Экран (4:3)</PresentationFormat>
  <Paragraphs>632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С УЧЕТОМ ВНЕДРЕНИЯ фгос до</vt:lpstr>
      <vt:lpstr>Слайд 2</vt:lpstr>
      <vt:lpstr>В ходе проектирования  программы учитывались:   </vt:lpstr>
      <vt:lpstr>                    ЦЕЛЬ ПРОГРАММЫ  </vt:lpstr>
      <vt:lpstr>ЗАДАЧИ РЕАЛИЗАЦИИ ПРОГРАММЫ</vt:lpstr>
      <vt:lpstr>Принципы и подходы  к реализации программы</vt:lpstr>
      <vt:lpstr>Индивидуальные особенности контингента детей</vt:lpstr>
      <vt:lpstr>Планируемые результаты  освоения Программы</vt:lpstr>
      <vt:lpstr>Целевые ориентиры образования в младенческом и раннем возрасте</vt:lpstr>
      <vt:lpstr>целевые ориентиры на этапе  завершения дошкольного образования</vt:lpstr>
      <vt:lpstr>целевые ориентиры на этапе  завершения дошкольного образования</vt:lpstr>
      <vt:lpstr>МОДЕЛЬ ОБРАЗОВАТЕЛЬНОЙ  ПРОГРАММЫ </vt:lpstr>
      <vt:lpstr>ОБРАЗОВАТЕЛЬНЫЕ ОБЛАСТИ:</vt:lpstr>
      <vt:lpstr>Познавательное развитие</vt:lpstr>
      <vt:lpstr>Речевое развитие</vt:lpstr>
      <vt:lpstr>Художественно-эстетическое  развитие</vt:lpstr>
      <vt:lpstr>Физическое развитие</vt:lpstr>
      <vt:lpstr>КОРРЕКЦИОННО-РАЗВИВАЮЩЕЕ  ОБУЧЕНИЕ И ВОСПИТАНИЕ  В МБОУ сш № 47</vt:lpstr>
      <vt:lpstr>Модель сопровождения детей  с общим недоразвитием речи  (ОНР)</vt:lpstr>
      <vt:lpstr>Условия эффективности  коррекционной работы</vt:lpstr>
      <vt:lpstr>ДОПОЛНИТЕЛЬНОЕ ОБРАЗОВАНИЕ</vt:lpstr>
      <vt:lpstr>РАБОТА С РОДИТЕЛЯМИ</vt:lpstr>
      <vt:lpstr>Слайд 23</vt:lpstr>
      <vt:lpstr>Распорядок дня  в холодное время года </vt:lpstr>
      <vt:lpstr> Распорядок дня  в теплое время года </vt:lpstr>
      <vt:lpstr>Система  физкультурно-оздоровительной  работы</vt:lpstr>
      <vt:lpstr>Режим двигательной активности</vt:lpstr>
      <vt:lpstr>Культурно-досуговая  деятельность  (основные формы)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2016-10-27T11:14:01Z</dcterms:created>
  <dcterms:modified xsi:type="dcterms:W3CDTF">2016-12-01T10:03:44Z</dcterms:modified>
</cp:coreProperties>
</file>