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6" r:id="rId3"/>
    <p:sldId id="258" r:id="rId4"/>
    <p:sldId id="287" r:id="rId5"/>
    <p:sldId id="259" r:id="rId6"/>
    <p:sldId id="260" r:id="rId7"/>
    <p:sldId id="284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829" autoAdjust="0"/>
    <p:restoredTop sz="94660"/>
  </p:normalViewPr>
  <p:slideViewPr>
    <p:cSldViewPr>
      <p:cViewPr varScale="1">
        <p:scale>
          <a:sx n="63" d="100"/>
          <a:sy n="63" d="100"/>
        </p:scale>
        <p:origin x="-136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F0162E-838C-49B1-96B3-43EE211EF4A5}" type="datetimeFigureOut">
              <a:rPr lang="ru-RU" smtClean="0"/>
              <a:pPr/>
              <a:t>22.11.2016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CCC27A-605B-4115-96D9-9F6FF5A5F35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slideLayout" Target="../slideLayouts/slideLayout1.xml"/><Relationship Id="rId1" Type="http://schemas.openxmlformats.org/officeDocument/2006/relationships/audio" Target="file:///C:\Users\&#1048;&#1075;&#1086;&#1088;&#1100;\Desktop\&#1055;&#1044;&#1044;%20&#1085;&#1086;&#1103;&#1073;&#1088;&#1100;%202016\&#1084;&#1091;&#1079;&#1099;&#1082;&#1072;%20&#1080;&#1079;%20-&#1045;&#1088;&#1072;&#1083;&#1072;&#1096;&#1072;-%20-%20)).mp3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75;&#1086;&#1088;&#1100;\Desktop\&#1055;&#1044;&#1044;%20&#1085;&#1086;&#1103;&#1073;&#1088;&#1100;%202016\&#1084;&#1080;&#1085;&#1091;&#1089;%20-%20&#1091;&#1095;&#1072;&#1090;%20&#1074;%20&#1096;&#1082;&#1086;&#1083;&#1077;%20(mp3cut.ru).mp3" TargetMode="External"/><Relationship Id="rId5" Type="http://schemas.openxmlformats.org/officeDocument/2006/relationships/image" Target="../media/image6.pn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C:\Users\&#1048;&#1075;&#1086;&#1088;&#1100;\Desktop\&#1055;&#1044;&#1044;%20&#1085;&#1086;&#1103;&#1073;&#1088;&#1100;%202016\&#1084;&#1091;&#1079;&#1099;&#1082;&#1072;%20&#1080;&#1079;%20-&#1045;&#1088;&#1072;&#1083;&#1072;&#1096;&#1072;-%20-%20)).mp3" TargetMode="External"/><Relationship Id="rId5" Type="http://schemas.openxmlformats.org/officeDocument/2006/relationships/image" Target="../media/image11.png"/><Relationship Id="rId4" Type="http://schemas.openxmlformats.org/officeDocument/2006/relationships/image" Target="../media/image10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4048" y="0"/>
            <a:ext cx="3960440" cy="1175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704856" cy="3195787"/>
          </a:xfrm>
          <a:ln>
            <a:noFill/>
          </a:ln>
        </p:spPr>
        <p:txBody>
          <a:bodyPr>
            <a:noAutofit/>
          </a:bodyPr>
          <a:lstStyle/>
          <a:p>
            <a:r>
              <a:rPr lang="ru-RU" sz="6600" b="1" dirty="0" smtClean="0">
                <a:solidFill>
                  <a:srgbClr val="FF0000"/>
                </a:solidFill>
                <a:ea typeface="DFKai-SB" pitchFamily="65" charset="-120"/>
                <a:cs typeface="DilleniaUPC" pitchFamily="18" charset="-34"/>
              </a:rPr>
              <a:t>АГИТБРИГАДА </a:t>
            </a:r>
            <a:r>
              <a:rPr lang="ru-RU" sz="5400" b="1" dirty="0" smtClean="0">
                <a:ea typeface="DFKai-SB" pitchFamily="65" charset="-120"/>
                <a:cs typeface="DilleniaUPC" pitchFamily="18" charset="-34"/>
              </a:rPr>
              <a:t/>
            </a:r>
            <a:br>
              <a:rPr lang="ru-RU" sz="5400" b="1" dirty="0" smtClean="0">
                <a:ea typeface="DFKai-SB" pitchFamily="65" charset="-120"/>
                <a:cs typeface="DilleniaUPC" pitchFamily="18" charset="-34"/>
              </a:rPr>
            </a:br>
            <a:r>
              <a:rPr lang="ru-RU" sz="6000" b="1" dirty="0" smtClean="0">
                <a:solidFill>
                  <a:srgbClr val="FFFF00"/>
                </a:solidFill>
                <a:ea typeface="DFKai-SB" pitchFamily="65" charset="-120"/>
                <a:cs typeface="DilleniaUPC" pitchFamily="18" charset="-34"/>
              </a:rPr>
              <a:t>МОУ СОШ №50</a:t>
            </a:r>
            <a:r>
              <a:rPr lang="ru-RU" sz="5400" b="1" dirty="0" smtClean="0">
                <a:ea typeface="DFKai-SB" pitchFamily="65" charset="-120"/>
                <a:cs typeface="DilleniaUPC" pitchFamily="18" charset="-34"/>
              </a:rPr>
              <a:t/>
            </a:r>
            <a:br>
              <a:rPr lang="ru-RU" sz="5400" b="1" dirty="0" smtClean="0">
                <a:ea typeface="DFKai-SB" pitchFamily="65" charset="-120"/>
                <a:cs typeface="DilleniaUPC" pitchFamily="18" charset="-34"/>
              </a:rPr>
            </a:br>
            <a:r>
              <a:rPr lang="ru-RU" sz="5400" b="1" dirty="0" smtClean="0">
                <a:solidFill>
                  <a:srgbClr val="00B050"/>
                </a:solidFill>
                <a:ea typeface="DFKai-SB" pitchFamily="65" charset="-120"/>
                <a:cs typeface="DilleniaUPC" pitchFamily="18" charset="-34"/>
              </a:rPr>
              <a:t>г.Тверь</a:t>
            </a:r>
            <a:endParaRPr lang="ru-RU" sz="5400" b="1" dirty="0">
              <a:solidFill>
                <a:srgbClr val="00B050"/>
              </a:solidFill>
              <a:ea typeface="DFKai-SB" pitchFamily="65" charset="-120"/>
              <a:cs typeface="DilleniaUPC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356992"/>
            <a:ext cx="6624736" cy="1728192"/>
          </a:xfrm>
        </p:spPr>
        <p:txBody>
          <a:bodyPr>
            <a:normAutofit fontScale="92500" lnSpcReduction="20000"/>
          </a:bodyPr>
          <a:lstStyle/>
          <a:p>
            <a:endParaRPr lang="ru-RU" sz="6000" b="1" dirty="0" smtClean="0">
              <a:solidFill>
                <a:srgbClr val="FF0000"/>
              </a:solidFill>
              <a:latin typeface="Segoe Print" pitchFamily="2" charset="0"/>
            </a:endParaRPr>
          </a:p>
          <a:p>
            <a:r>
              <a:rPr lang="ru-RU" sz="6000" b="1" dirty="0" smtClean="0">
                <a:solidFill>
                  <a:srgbClr val="FF0000"/>
                </a:solidFill>
                <a:latin typeface="Segoe Print" pitchFamily="2" charset="0"/>
              </a:rPr>
              <a:t>С</a:t>
            </a:r>
            <a:r>
              <a:rPr lang="ru-RU" sz="6000" b="1" dirty="0" smtClean="0">
                <a:solidFill>
                  <a:srgbClr val="FFFF00"/>
                </a:solidFill>
                <a:latin typeface="Segoe Print" pitchFamily="2" charset="0"/>
              </a:rPr>
              <a:t>В</a:t>
            </a:r>
            <a:r>
              <a:rPr lang="ru-RU" sz="6000" b="1" dirty="0" smtClean="0">
                <a:solidFill>
                  <a:srgbClr val="00B050"/>
                </a:solidFill>
                <a:latin typeface="Segoe Print" pitchFamily="2" charset="0"/>
              </a:rPr>
              <a:t>Е</a:t>
            </a:r>
            <a:r>
              <a:rPr lang="ru-RU" sz="6000" b="1" dirty="0" smtClean="0">
                <a:solidFill>
                  <a:srgbClr val="FF0000"/>
                </a:solidFill>
                <a:latin typeface="Segoe Print" pitchFamily="2" charset="0"/>
              </a:rPr>
              <a:t>Т</a:t>
            </a:r>
            <a:r>
              <a:rPr lang="ru-RU" sz="6000" b="1" dirty="0" smtClean="0">
                <a:solidFill>
                  <a:srgbClr val="FFFF00"/>
                </a:solidFill>
                <a:latin typeface="Segoe Print" pitchFamily="2" charset="0"/>
              </a:rPr>
              <a:t>О</a:t>
            </a:r>
            <a:r>
              <a:rPr lang="ru-RU" sz="6000" b="1" dirty="0" smtClean="0">
                <a:solidFill>
                  <a:srgbClr val="00B050"/>
                </a:solidFill>
                <a:latin typeface="Segoe Print" pitchFamily="2" charset="0"/>
              </a:rPr>
              <a:t>Ф</a:t>
            </a:r>
            <a:r>
              <a:rPr lang="ru-RU" sz="6000" b="1" dirty="0" smtClean="0">
                <a:solidFill>
                  <a:srgbClr val="FF0000"/>
                </a:solidFill>
                <a:latin typeface="Segoe Print" pitchFamily="2" charset="0"/>
              </a:rPr>
              <a:t>О</a:t>
            </a:r>
            <a:r>
              <a:rPr lang="ru-RU" sz="6000" b="1" dirty="0" smtClean="0">
                <a:solidFill>
                  <a:srgbClr val="FFFF00"/>
                </a:solidFill>
                <a:latin typeface="Segoe Print" pitchFamily="2" charset="0"/>
              </a:rPr>
              <a:t>Р</a:t>
            </a:r>
            <a:r>
              <a:rPr lang="ru-RU" sz="6000" b="1" dirty="0" smtClean="0">
                <a:solidFill>
                  <a:srgbClr val="00B050"/>
                </a:solidFill>
                <a:latin typeface="Segoe Print" pitchFamily="2" charset="0"/>
              </a:rPr>
              <a:t>И</a:t>
            </a:r>
            <a:r>
              <a:rPr lang="ru-RU" sz="6000" b="1" dirty="0" smtClean="0">
                <a:solidFill>
                  <a:srgbClr val="FF0000"/>
                </a:solidFill>
                <a:latin typeface="Segoe Print" pitchFamily="2" charset="0"/>
              </a:rPr>
              <a:t>К</a:t>
            </a:r>
            <a:endParaRPr lang="ru-RU" sz="6000" b="1" dirty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7" name="музыка из -Ералаша- - ))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/>
          <a:stretch>
            <a:fillRect/>
          </a:stretch>
        </p:blipFill>
        <p:spPr>
          <a:xfrm>
            <a:off x="642910" y="3143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24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5004048" y="0"/>
            <a:ext cx="3960440" cy="117504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15616" y="404664"/>
            <a:ext cx="7704856" cy="3195787"/>
          </a:xfrm>
          <a:ln>
            <a:noFill/>
          </a:ln>
        </p:spPr>
        <p:txBody>
          <a:bodyPr>
            <a:noAutofit/>
          </a:bodyPr>
          <a:lstStyle/>
          <a:p>
            <a:endParaRPr lang="ru-RU" sz="5400" b="1" dirty="0">
              <a:solidFill>
                <a:srgbClr val="00B050"/>
              </a:solidFill>
              <a:ea typeface="DFKai-SB" pitchFamily="65" charset="-120"/>
              <a:cs typeface="DilleniaUPC" pitchFamily="18" charset="-34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79712" y="3356992"/>
            <a:ext cx="6624736" cy="1728192"/>
          </a:xfrm>
        </p:spPr>
        <p:txBody>
          <a:bodyPr>
            <a:normAutofit/>
          </a:bodyPr>
          <a:lstStyle/>
          <a:p>
            <a:endParaRPr lang="ru-RU" sz="6000" b="1" dirty="0" smtClean="0">
              <a:solidFill>
                <a:srgbClr val="FF0000"/>
              </a:solidFill>
              <a:latin typeface="Segoe Print" pitchFamily="2" charset="0"/>
            </a:endParaRPr>
          </a:p>
        </p:txBody>
      </p:sp>
      <p:pic>
        <p:nvPicPr>
          <p:cNvPr id="2050" name="Picture 2" descr="F:\tver14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23938" y="357166"/>
            <a:ext cx="7834342" cy="526258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8" name="Picture 4" descr="C:\Users\Ира\Desktop\65666631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475656" y="404664"/>
            <a:ext cx="7272807" cy="5760640"/>
          </a:xfrm>
          <a:prstGeom prst="rect">
            <a:avLst/>
          </a:prstGeom>
          <a:noFill/>
        </p:spPr>
      </p:pic>
      <p:pic>
        <p:nvPicPr>
          <p:cNvPr id="5" name="минус - учат в школе (mp3cut.ru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571472" y="3143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5609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3074" name="Picture 2" descr="C:\Users\Игорь\Desktop\ПДД ноябрь 2016\5I_iBxi6Gdw.jpg"/>
          <p:cNvPicPr>
            <a:picLocks noGrp="1" noChangeAspect="1" noChangeArrowheads="1"/>
          </p:cNvPicPr>
          <p:nvPr>
            <p:ph idx="1"/>
          </p:nvPr>
        </p:nvPicPr>
        <p:blipFill>
          <a:blip r:embed="rId3"/>
          <a:srcRect/>
          <a:stretch>
            <a:fillRect/>
          </a:stretch>
        </p:blipFill>
        <p:spPr bwMode="auto">
          <a:xfrm>
            <a:off x="1785918" y="1428736"/>
            <a:ext cx="6929486" cy="450059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2052" name="Picture 4" descr="C:\Users\Ира\Desktop\auto454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67744" y="332656"/>
            <a:ext cx="5616624" cy="6048672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7380312" y="332656"/>
            <a:ext cx="1058416" cy="266429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3073" name="Picture 1" descr="C:\Users\Ира\Desktop\imag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55776" y="1340768"/>
            <a:ext cx="5472608" cy="4841153"/>
          </a:xfrm>
          <a:prstGeom prst="rect">
            <a:avLst/>
          </a:prstGeom>
          <a:noFill/>
        </p:spPr>
      </p:pic>
      <p:pic>
        <p:nvPicPr>
          <p:cNvPr id="5" name="музыка из -Ералаша- - )).mp3">
            <a:hlinkClick r:id="" action="ppaction://media"/>
          </p:cNvPr>
          <p:cNvPicPr>
            <a:picLocks noGrp="1" noRot="1" noChangeAspect="1"/>
          </p:cNvPicPr>
          <p:nvPr>
            <p:ph idx="1"/>
            <a:audioFile r:link="rId1"/>
          </p:nvPr>
        </p:nvPicPr>
        <p:blipFill>
          <a:blip r:embed="rId5"/>
          <a:stretch>
            <a:fillRect/>
          </a:stretch>
        </p:blipFill>
        <p:spPr>
          <a:xfrm>
            <a:off x="642910" y="3143248"/>
            <a:ext cx="304800" cy="304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8224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   Спасибо за внимание</a:t>
            </a:r>
            <a:r>
              <a:rPr lang="ru-RU" b="1" dirty="0" smtClean="0">
                <a:solidFill>
                  <a:srgbClr val="C00000"/>
                </a:solidFill>
              </a:rPr>
              <a:t>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post-189862-1258020683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rcRect l="2152" t="26900" r="3696" b="4851"/>
          <a:stretch>
            <a:fillRect/>
          </a:stretch>
        </p:blipFill>
        <p:spPr>
          <a:xfrm>
            <a:off x="1571604" y="1428736"/>
            <a:ext cx="7072362" cy="507209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513</TotalTime>
  <Words>7</Words>
  <Application>Microsoft Office PowerPoint</Application>
  <PresentationFormat>Экран (4:3)</PresentationFormat>
  <Paragraphs>4</Paragraphs>
  <Slides>7</Slides>
  <Notes>0</Notes>
  <HiddenSlides>0</HiddenSlides>
  <MMClips>3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АГИТБРИГАДА  МОУ СОШ №50 г.Тверь</vt:lpstr>
      <vt:lpstr>Слайд 2</vt:lpstr>
      <vt:lpstr>Слайд 3</vt:lpstr>
      <vt:lpstr>Слайд 4</vt:lpstr>
      <vt:lpstr>Слайд 5</vt:lpstr>
      <vt:lpstr>Слайд 6</vt:lpstr>
      <vt:lpstr>         Спасибо за внимание!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Lucky</dc:creator>
  <cp:lastModifiedBy>Игорь</cp:lastModifiedBy>
  <cp:revision>71</cp:revision>
  <dcterms:created xsi:type="dcterms:W3CDTF">2015-02-24T06:07:36Z</dcterms:created>
  <dcterms:modified xsi:type="dcterms:W3CDTF">2016-11-22T16:47:55Z</dcterms:modified>
</cp:coreProperties>
</file>