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61" r:id="rId6"/>
    <p:sldId id="263" r:id="rId7"/>
    <p:sldId id="264" r:id="rId8"/>
    <p:sldId id="265" r:id="rId9"/>
    <p:sldId id="259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A811E-DB23-44D9-AA06-171D20C0A0C1}" type="doc">
      <dgm:prSet loTypeId="urn:microsoft.com/office/officeart/2005/8/layout/hierarchy6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2C5761B-5F12-40F9-8F48-55A6C3BEC15E}">
      <dgm:prSet phldrT="[Текст]" custT="1"/>
      <dgm:spPr/>
      <dgm:t>
        <a:bodyPr/>
        <a:lstStyle/>
        <a:p>
          <a:r>
            <a:rPr lang="ru-RU" sz="1800" dirty="0" smtClean="0"/>
            <a:t>Профессия</a:t>
          </a:r>
          <a:endParaRPr lang="ru-RU" sz="1800" dirty="0"/>
        </a:p>
      </dgm:t>
    </dgm:pt>
    <dgm:pt modelId="{D699D194-A8DA-46BA-A550-F466EAC386C6}" type="parTrans" cxnId="{5642BE69-32D1-4F4C-ABED-0C70CEAB4A36}">
      <dgm:prSet/>
      <dgm:spPr/>
      <dgm:t>
        <a:bodyPr/>
        <a:lstStyle/>
        <a:p>
          <a:endParaRPr lang="ru-RU"/>
        </a:p>
      </dgm:t>
    </dgm:pt>
    <dgm:pt modelId="{C507FD6C-5DCF-44B0-B320-048CB3F468E2}" type="sibTrans" cxnId="{5642BE69-32D1-4F4C-ABED-0C70CEAB4A36}">
      <dgm:prSet/>
      <dgm:spPr/>
      <dgm:t>
        <a:bodyPr/>
        <a:lstStyle/>
        <a:p>
          <a:endParaRPr lang="ru-RU"/>
        </a:p>
      </dgm:t>
    </dgm:pt>
    <dgm:pt modelId="{EB74537B-EEB6-4D9A-9B9C-ABF7B3C6FABC}">
      <dgm:prSet phldrT="[Текст]" custT="1"/>
      <dgm:spPr/>
      <dgm:t>
        <a:bodyPr/>
        <a:lstStyle/>
        <a:p>
          <a:r>
            <a:rPr lang="ru-RU" sz="1800" dirty="0" smtClean="0"/>
            <a:t>ВУЗ</a:t>
          </a:r>
          <a:endParaRPr lang="ru-RU" sz="1800" dirty="0"/>
        </a:p>
      </dgm:t>
    </dgm:pt>
    <dgm:pt modelId="{8D06345A-A006-439B-86A1-9C057E3022A8}" type="parTrans" cxnId="{0B5DDFA9-DD4E-4134-BEBC-23476600F99C}">
      <dgm:prSet/>
      <dgm:spPr/>
      <dgm:t>
        <a:bodyPr/>
        <a:lstStyle/>
        <a:p>
          <a:endParaRPr lang="ru-RU"/>
        </a:p>
      </dgm:t>
    </dgm:pt>
    <dgm:pt modelId="{2576148F-CDCD-4E19-B652-CE1D741B2EF9}" type="sibTrans" cxnId="{0B5DDFA9-DD4E-4134-BEBC-23476600F99C}">
      <dgm:prSet/>
      <dgm:spPr/>
      <dgm:t>
        <a:bodyPr/>
        <a:lstStyle/>
        <a:p>
          <a:endParaRPr lang="ru-RU"/>
        </a:p>
      </dgm:t>
    </dgm:pt>
    <dgm:pt modelId="{F2717824-B6CE-4FE7-9771-03CB8FE453FF}">
      <dgm:prSet phldrT="[Текст]" custT="1"/>
      <dgm:spPr/>
      <dgm:t>
        <a:bodyPr/>
        <a:lstStyle/>
        <a:p>
          <a:r>
            <a:rPr lang="ru-RU" sz="1800" dirty="0" smtClean="0"/>
            <a:t>11 класс</a:t>
          </a:r>
        </a:p>
        <a:p>
          <a:r>
            <a:rPr lang="ru-RU" sz="800" dirty="0" smtClean="0"/>
            <a:t>(аттестат)</a:t>
          </a:r>
          <a:endParaRPr lang="ru-RU" sz="800" dirty="0"/>
        </a:p>
      </dgm:t>
    </dgm:pt>
    <dgm:pt modelId="{C5DE62AE-95A6-49D2-8750-3358FF88A55F}" type="parTrans" cxnId="{BE1CE013-5079-4EF5-8D4A-E65EC3908AC2}">
      <dgm:prSet/>
      <dgm:spPr/>
      <dgm:t>
        <a:bodyPr/>
        <a:lstStyle/>
        <a:p>
          <a:endParaRPr lang="ru-RU"/>
        </a:p>
      </dgm:t>
    </dgm:pt>
    <dgm:pt modelId="{BE33D104-3F9E-43AE-812A-26494E9E67C7}" type="sibTrans" cxnId="{BE1CE013-5079-4EF5-8D4A-E65EC3908AC2}">
      <dgm:prSet/>
      <dgm:spPr/>
      <dgm:t>
        <a:bodyPr/>
        <a:lstStyle/>
        <a:p>
          <a:endParaRPr lang="ru-RU"/>
        </a:p>
      </dgm:t>
    </dgm:pt>
    <dgm:pt modelId="{343F43B3-2AB5-4B0C-AAD9-0C9ABBA1161E}">
      <dgm:prSet phldrT="[Текст]" custT="1"/>
      <dgm:spPr/>
      <dgm:t>
        <a:bodyPr/>
        <a:lstStyle/>
        <a:p>
          <a:r>
            <a:rPr lang="ru-RU" sz="1800" dirty="0" smtClean="0"/>
            <a:t>СУЗ</a:t>
          </a:r>
        </a:p>
        <a:p>
          <a:r>
            <a:rPr lang="ru-RU" sz="800" dirty="0" smtClean="0"/>
            <a:t>(аттестат, профессия, возможность продолжить обучение в ВУЗе со 2 или 3 курсов)</a:t>
          </a:r>
          <a:endParaRPr lang="ru-RU" sz="800" dirty="0"/>
        </a:p>
      </dgm:t>
    </dgm:pt>
    <dgm:pt modelId="{7A933504-F780-419B-A038-4C3534B9F851}" type="parTrans" cxnId="{9B1FBAC7-726D-4D59-8A3C-4F9EB8937985}">
      <dgm:prSet/>
      <dgm:spPr/>
      <dgm:t>
        <a:bodyPr/>
        <a:lstStyle/>
        <a:p>
          <a:endParaRPr lang="ru-RU"/>
        </a:p>
      </dgm:t>
    </dgm:pt>
    <dgm:pt modelId="{51002956-581B-473C-8B5E-F4557AFF2996}" type="sibTrans" cxnId="{9B1FBAC7-726D-4D59-8A3C-4F9EB8937985}">
      <dgm:prSet/>
      <dgm:spPr/>
      <dgm:t>
        <a:bodyPr/>
        <a:lstStyle/>
        <a:p>
          <a:endParaRPr lang="ru-RU"/>
        </a:p>
      </dgm:t>
    </dgm:pt>
    <dgm:pt modelId="{F5188C84-B157-4AA7-8168-CF5961C807E9}">
      <dgm:prSet phldrT="[Текст]" custT="1"/>
      <dgm:spPr/>
      <dgm:t>
        <a:bodyPr/>
        <a:lstStyle/>
        <a:p>
          <a:r>
            <a:rPr lang="ru-RU" sz="1400" dirty="0" err="1" smtClean="0"/>
            <a:t>СУЗы</a:t>
          </a:r>
          <a:r>
            <a:rPr lang="ru-RU" sz="1400" dirty="0" smtClean="0"/>
            <a:t>, профессиональные лицеи и училища</a:t>
          </a:r>
          <a:endParaRPr lang="ru-RU" sz="1400" dirty="0"/>
        </a:p>
      </dgm:t>
    </dgm:pt>
    <dgm:pt modelId="{BFF82EE3-9C65-44AB-96BB-DD183123540E}" type="parTrans" cxnId="{A5423061-071A-4E90-B513-EACB17551EDC}">
      <dgm:prSet/>
      <dgm:spPr/>
      <dgm:t>
        <a:bodyPr/>
        <a:lstStyle/>
        <a:p>
          <a:endParaRPr lang="ru-RU"/>
        </a:p>
      </dgm:t>
    </dgm:pt>
    <dgm:pt modelId="{DE2FA7B2-3E97-469B-93E9-E05A9BC7C548}" type="sibTrans" cxnId="{A5423061-071A-4E90-B513-EACB17551EDC}">
      <dgm:prSet/>
      <dgm:spPr/>
      <dgm:t>
        <a:bodyPr/>
        <a:lstStyle/>
        <a:p>
          <a:endParaRPr lang="ru-RU"/>
        </a:p>
      </dgm:t>
    </dgm:pt>
    <dgm:pt modelId="{7809B540-9517-4CEF-9030-4B443FBDD03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Благополучное будущее</a:t>
          </a:r>
          <a:endParaRPr lang="ru-RU" b="1" dirty="0">
            <a:solidFill>
              <a:srgbClr val="002060"/>
            </a:solidFill>
          </a:endParaRPr>
        </a:p>
      </dgm:t>
    </dgm:pt>
    <dgm:pt modelId="{A2906747-7AC8-444D-AE87-4B19DC671CE0}" type="parTrans" cxnId="{D2EAFDA6-DC3F-4700-9F2C-039FF7A50A72}">
      <dgm:prSet/>
      <dgm:spPr/>
      <dgm:t>
        <a:bodyPr/>
        <a:lstStyle/>
        <a:p>
          <a:endParaRPr lang="ru-RU"/>
        </a:p>
      </dgm:t>
    </dgm:pt>
    <dgm:pt modelId="{BCD7ABCC-CD7B-4AA0-9E9B-3578EFA45D7D}" type="sibTrans" cxnId="{D2EAFDA6-DC3F-4700-9F2C-039FF7A50A72}">
      <dgm:prSet/>
      <dgm:spPr/>
      <dgm:t>
        <a:bodyPr/>
        <a:lstStyle/>
        <a:p>
          <a:endParaRPr lang="ru-RU"/>
        </a:p>
      </dgm:t>
    </dgm:pt>
    <dgm:pt modelId="{29F7DCD2-BF99-413A-98D8-B68F748B5DC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Образование</a:t>
          </a:r>
          <a:endParaRPr lang="ru-RU" b="1" dirty="0">
            <a:solidFill>
              <a:srgbClr val="002060"/>
            </a:solidFill>
          </a:endParaRPr>
        </a:p>
      </dgm:t>
    </dgm:pt>
    <dgm:pt modelId="{1C69CE48-33CC-4303-83BB-D271BAB5FF54}" type="parTrans" cxnId="{F02E93B7-7040-45BB-9B50-24EC6AE03979}">
      <dgm:prSet/>
      <dgm:spPr/>
      <dgm:t>
        <a:bodyPr/>
        <a:lstStyle/>
        <a:p>
          <a:endParaRPr lang="ru-RU"/>
        </a:p>
      </dgm:t>
    </dgm:pt>
    <dgm:pt modelId="{33593946-AC01-468B-98EE-1524D28B02A0}" type="sibTrans" cxnId="{F02E93B7-7040-45BB-9B50-24EC6AE03979}">
      <dgm:prSet/>
      <dgm:spPr/>
      <dgm:t>
        <a:bodyPr/>
        <a:lstStyle/>
        <a:p>
          <a:endParaRPr lang="ru-RU"/>
        </a:p>
      </dgm:t>
    </dgm:pt>
    <dgm:pt modelId="{3DFF75AD-6EE2-49F2-848D-15B9B9E8D92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Образование</a:t>
          </a:r>
          <a:endParaRPr lang="ru-RU" b="1" dirty="0">
            <a:solidFill>
              <a:srgbClr val="002060"/>
            </a:solidFill>
          </a:endParaRPr>
        </a:p>
      </dgm:t>
    </dgm:pt>
    <dgm:pt modelId="{363193E0-6EAE-445B-B020-9F4A209CF5D0}" type="parTrans" cxnId="{7B2D3712-B4B9-4032-B6DE-A37EB061F5DF}">
      <dgm:prSet/>
      <dgm:spPr/>
      <dgm:t>
        <a:bodyPr/>
        <a:lstStyle/>
        <a:p>
          <a:endParaRPr lang="ru-RU"/>
        </a:p>
      </dgm:t>
    </dgm:pt>
    <dgm:pt modelId="{FB322CA0-A9F2-4E9C-B2BB-28377D3FD964}" type="sibTrans" cxnId="{7B2D3712-B4B9-4032-B6DE-A37EB061F5DF}">
      <dgm:prSet/>
      <dgm:spPr/>
      <dgm:t>
        <a:bodyPr/>
        <a:lstStyle/>
        <a:p>
          <a:endParaRPr lang="ru-RU"/>
        </a:p>
      </dgm:t>
    </dgm:pt>
    <dgm:pt modelId="{4E72483E-7027-4914-810A-A09AC523AD6D}">
      <dgm:prSet custT="1"/>
      <dgm:spPr/>
      <dgm:t>
        <a:bodyPr/>
        <a:lstStyle/>
        <a:p>
          <a:r>
            <a:rPr lang="ru-RU" sz="1800" dirty="0" smtClean="0"/>
            <a:t>9 класс</a:t>
          </a:r>
          <a:endParaRPr lang="ru-RU" sz="1800" dirty="0"/>
        </a:p>
      </dgm:t>
    </dgm:pt>
    <dgm:pt modelId="{DA63B358-18FB-4809-B00E-5975CC23A855}" type="parTrans" cxnId="{081C33F4-20BA-464A-AF9C-F7CB19217E96}">
      <dgm:prSet/>
      <dgm:spPr/>
      <dgm:t>
        <a:bodyPr/>
        <a:lstStyle/>
        <a:p>
          <a:endParaRPr lang="ru-RU"/>
        </a:p>
      </dgm:t>
    </dgm:pt>
    <dgm:pt modelId="{4B36432D-828C-4312-8903-AD18672765F8}" type="sibTrans" cxnId="{081C33F4-20BA-464A-AF9C-F7CB19217E96}">
      <dgm:prSet/>
      <dgm:spPr/>
      <dgm:t>
        <a:bodyPr/>
        <a:lstStyle/>
        <a:p>
          <a:endParaRPr lang="ru-RU"/>
        </a:p>
      </dgm:t>
    </dgm:pt>
    <dgm:pt modelId="{36DE0E03-3B77-4C8F-A314-381942943DB5}">
      <dgm:prSet custT="1"/>
      <dgm:spPr/>
      <dgm:t>
        <a:bodyPr/>
        <a:lstStyle/>
        <a:p>
          <a:r>
            <a:rPr lang="ru-RU" sz="1800" dirty="0" smtClean="0"/>
            <a:t>9 класс</a:t>
          </a:r>
          <a:endParaRPr lang="ru-RU" sz="1800" dirty="0"/>
        </a:p>
      </dgm:t>
    </dgm:pt>
    <dgm:pt modelId="{1832CEB2-A6CA-499F-92BC-B8A8527004C6}" type="parTrans" cxnId="{4BC58BE3-8DB2-4473-AA5C-02861CD63E96}">
      <dgm:prSet/>
      <dgm:spPr/>
      <dgm:t>
        <a:bodyPr/>
        <a:lstStyle/>
        <a:p>
          <a:endParaRPr lang="ru-RU"/>
        </a:p>
      </dgm:t>
    </dgm:pt>
    <dgm:pt modelId="{5AA6616E-2AE3-4CED-85FF-29FE46CA6F9E}" type="sibTrans" cxnId="{4BC58BE3-8DB2-4473-AA5C-02861CD63E96}">
      <dgm:prSet/>
      <dgm:spPr/>
      <dgm:t>
        <a:bodyPr/>
        <a:lstStyle/>
        <a:p>
          <a:endParaRPr lang="ru-RU"/>
        </a:p>
      </dgm:t>
    </dgm:pt>
    <dgm:pt modelId="{76D1048C-3E54-40C1-9931-3AE55D934D5B}">
      <dgm:prSet custT="1"/>
      <dgm:spPr/>
      <dgm:t>
        <a:bodyPr/>
        <a:lstStyle/>
        <a:p>
          <a:r>
            <a:rPr lang="ru-RU" sz="1800" dirty="0" smtClean="0"/>
            <a:t>9 класс</a:t>
          </a:r>
          <a:endParaRPr lang="ru-RU" sz="1800" dirty="0"/>
        </a:p>
      </dgm:t>
    </dgm:pt>
    <dgm:pt modelId="{61CA6EC7-F9A9-4C65-ACFE-FFE9CC896DA0}" type="parTrans" cxnId="{71C4727E-04CD-42B5-83F3-9A168A8651FD}">
      <dgm:prSet/>
      <dgm:spPr/>
      <dgm:t>
        <a:bodyPr/>
        <a:lstStyle/>
        <a:p>
          <a:endParaRPr lang="ru-RU"/>
        </a:p>
      </dgm:t>
    </dgm:pt>
    <dgm:pt modelId="{B9A4D02A-F147-4D8F-B823-12DE45A43D8E}" type="sibTrans" cxnId="{71C4727E-04CD-42B5-83F3-9A168A8651FD}">
      <dgm:prSet/>
      <dgm:spPr/>
      <dgm:t>
        <a:bodyPr/>
        <a:lstStyle/>
        <a:p>
          <a:endParaRPr lang="ru-RU"/>
        </a:p>
      </dgm:t>
    </dgm:pt>
    <dgm:pt modelId="{7B6A462F-2AC5-4F2F-9950-A0A6BD6E3558}" type="pres">
      <dgm:prSet presAssocID="{3C8A811E-DB23-44D9-AA06-171D20C0A0C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F77879-37CF-4B49-9DE9-74219C8E61A5}" type="pres">
      <dgm:prSet presAssocID="{3C8A811E-DB23-44D9-AA06-171D20C0A0C1}" presName="hierFlow" presStyleCnt="0"/>
      <dgm:spPr/>
    </dgm:pt>
    <dgm:pt modelId="{2F0C173C-337E-414C-997E-CD60F7296002}" type="pres">
      <dgm:prSet presAssocID="{3C8A811E-DB23-44D9-AA06-171D20C0A0C1}" presName="firstBuf" presStyleCnt="0"/>
      <dgm:spPr/>
    </dgm:pt>
    <dgm:pt modelId="{7A5F417F-CF29-49B4-819D-FD349A527E24}" type="pres">
      <dgm:prSet presAssocID="{3C8A811E-DB23-44D9-AA06-171D20C0A0C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CE336A4-FAB2-4FEB-8F15-E061C594F724}" type="pres">
      <dgm:prSet presAssocID="{C2C5761B-5F12-40F9-8F48-55A6C3BEC15E}" presName="Name14" presStyleCnt="0"/>
      <dgm:spPr/>
    </dgm:pt>
    <dgm:pt modelId="{A5EFDBCC-D97C-4E20-B7AF-5D7ADB7CA765}" type="pres">
      <dgm:prSet presAssocID="{C2C5761B-5F12-40F9-8F48-55A6C3BEC15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48688A-2DA9-49FB-875D-E74425661CBE}" type="pres">
      <dgm:prSet presAssocID="{C2C5761B-5F12-40F9-8F48-55A6C3BEC15E}" presName="hierChild2" presStyleCnt="0"/>
      <dgm:spPr/>
    </dgm:pt>
    <dgm:pt modelId="{EDCFB23C-C977-4CEB-8BFF-5DFC666C4EEE}" type="pres">
      <dgm:prSet presAssocID="{8D06345A-A006-439B-86A1-9C057E3022A8}" presName="Name19" presStyleLbl="parChTrans1D2" presStyleIdx="0" presStyleCnt="2"/>
      <dgm:spPr/>
      <dgm:t>
        <a:bodyPr/>
        <a:lstStyle/>
        <a:p>
          <a:endParaRPr lang="ru-RU"/>
        </a:p>
      </dgm:t>
    </dgm:pt>
    <dgm:pt modelId="{F40F7594-47A0-4710-B4C2-217810E006FC}" type="pres">
      <dgm:prSet presAssocID="{EB74537B-EEB6-4D9A-9B9C-ABF7B3C6FABC}" presName="Name21" presStyleCnt="0"/>
      <dgm:spPr/>
    </dgm:pt>
    <dgm:pt modelId="{0B0EDFA6-CE65-423A-AB69-84CC0193BE77}" type="pres">
      <dgm:prSet presAssocID="{EB74537B-EEB6-4D9A-9B9C-ABF7B3C6FABC}" presName="level2Shape" presStyleLbl="node2" presStyleIdx="0" presStyleCnt="2"/>
      <dgm:spPr/>
      <dgm:t>
        <a:bodyPr/>
        <a:lstStyle/>
        <a:p>
          <a:endParaRPr lang="ru-RU"/>
        </a:p>
      </dgm:t>
    </dgm:pt>
    <dgm:pt modelId="{D6602957-A837-4A8B-8BCF-B49445796B9D}" type="pres">
      <dgm:prSet presAssocID="{EB74537B-EEB6-4D9A-9B9C-ABF7B3C6FABC}" presName="hierChild3" presStyleCnt="0"/>
      <dgm:spPr/>
    </dgm:pt>
    <dgm:pt modelId="{7B308708-963B-4CD8-8A33-68421921C178}" type="pres">
      <dgm:prSet presAssocID="{C5DE62AE-95A6-49D2-8750-3358FF88A55F}" presName="Name19" presStyleLbl="parChTrans1D3" presStyleIdx="0" presStyleCnt="3"/>
      <dgm:spPr/>
      <dgm:t>
        <a:bodyPr/>
        <a:lstStyle/>
        <a:p>
          <a:endParaRPr lang="ru-RU"/>
        </a:p>
      </dgm:t>
    </dgm:pt>
    <dgm:pt modelId="{E822AE02-910E-40E1-96D9-F26B263E4D11}" type="pres">
      <dgm:prSet presAssocID="{F2717824-B6CE-4FE7-9771-03CB8FE453FF}" presName="Name21" presStyleCnt="0"/>
      <dgm:spPr/>
    </dgm:pt>
    <dgm:pt modelId="{061E72EF-A676-4EC9-92F7-514B645C1823}" type="pres">
      <dgm:prSet presAssocID="{F2717824-B6CE-4FE7-9771-03CB8FE453FF}" presName="level2Shape" presStyleLbl="node3" presStyleIdx="0" presStyleCnt="3"/>
      <dgm:spPr/>
      <dgm:t>
        <a:bodyPr/>
        <a:lstStyle/>
        <a:p>
          <a:endParaRPr lang="ru-RU"/>
        </a:p>
      </dgm:t>
    </dgm:pt>
    <dgm:pt modelId="{C235C380-8922-4D00-8E6D-E40FA1C66097}" type="pres">
      <dgm:prSet presAssocID="{F2717824-B6CE-4FE7-9771-03CB8FE453FF}" presName="hierChild3" presStyleCnt="0"/>
      <dgm:spPr/>
    </dgm:pt>
    <dgm:pt modelId="{C669F55C-C6B4-4915-866E-7269C366891E}" type="pres">
      <dgm:prSet presAssocID="{DA63B358-18FB-4809-B00E-5975CC23A855}" presName="Name19" presStyleLbl="parChTrans1D4" presStyleIdx="0" presStyleCnt="2"/>
      <dgm:spPr/>
      <dgm:t>
        <a:bodyPr/>
        <a:lstStyle/>
        <a:p>
          <a:endParaRPr lang="ru-RU"/>
        </a:p>
      </dgm:t>
    </dgm:pt>
    <dgm:pt modelId="{5631323A-5057-4F43-AF76-A571DB1C426F}" type="pres">
      <dgm:prSet presAssocID="{4E72483E-7027-4914-810A-A09AC523AD6D}" presName="Name21" presStyleCnt="0"/>
      <dgm:spPr/>
    </dgm:pt>
    <dgm:pt modelId="{3A939118-EA63-4CF8-BA0A-5C98B77E4E59}" type="pres">
      <dgm:prSet presAssocID="{4E72483E-7027-4914-810A-A09AC523AD6D}" presName="level2Shape" presStyleLbl="node4" presStyleIdx="0" presStyleCnt="2"/>
      <dgm:spPr/>
      <dgm:t>
        <a:bodyPr/>
        <a:lstStyle/>
        <a:p>
          <a:endParaRPr lang="ru-RU"/>
        </a:p>
      </dgm:t>
    </dgm:pt>
    <dgm:pt modelId="{243D09AD-1322-4E90-B7DF-E731EB4E89E6}" type="pres">
      <dgm:prSet presAssocID="{4E72483E-7027-4914-810A-A09AC523AD6D}" presName="hierChild3" presStyleCnt="0"/>
      <dgm:spPr/>
    </dgm:pt>
    <dgm:pt modelId="{9FBCF306-0EF6-4191-B7EE-8BAE4DA64BC4}" type="pres">
      <dgm:prSet presAssocID="{7A933504-F780-419B-A038-4C3534B9F851}" presName="Name19" presStyleLbl="parChTrans1D3" presStyleIdx="1" presStyleCnt="3"/>
      <dgm:spPr/>
      <dgm:t>
        <a:bodyPr/>
        <a:lstStyle/>
        <a:p>
          <a:endParaRPr lang="ru-RU"/>
        </a:p>
      </dgm:t>
    </dgm:pt>
    <dgm:pt modelId="{2C3CE062-72F5-4FF3-BB27-ECD026834999}" type="pres">
      <dgm:prSet presAssocID="{343F43B3-2AB5-4B0C-AAD9-0C9ABBA1161E}" presName="Name21" presStyleCnt="0"/>
      <dgm:spPr/>
    </dgm:pt>
    <dgm:pt modelId="{317A3ADD-89CE-4B65-90EF-191847068EC9}" type="pres">
      <dgm:prSet presAssocID="{343F43B3-2AB5-4B0C-AAD9-0C9ABBA1161E}" presName="level2Shape" presStyleLbl="node3" presStyleIdx="1" presStyleCnt="3"/>
      <dgm:spPr/>
      <dgm:t>
        <a:bodyPr/>
        <a:lstStyle/>
        <a:p>
          <a:endParaRPr lang="ru-RU"/>
        </a:p>
      </dgm:t>
    </dgm:pt>
    <dgm:pt modelId="{2771B1F0-6A05-413B-93FA-D18A63043FE5}" type="pres">
      <dgm:prSet presAssocID="{343F43B3-2AB5-4B0C-AAD9-0C9ABBA1161E}" presName="hierChild3" presStyleCnt="0"/>
      <dgm:spPr/>
    </dgm:pt>
    <dgm:pt modelId="{C18AE2E1-F14A-49FF-B714-E56364529CD6}" type="pres">
      <dgm:prSet presAssocID="{1832CEB2-A6CA-499F-92BC-B8A8527004C6}" presName="Name19" presStyleLbl="parChTrans1D4" presStyleIdx="1" presStyleCnt="2"/>
      <dgm:spPr/>
      <dgm:t>
        <a:bodyPr/>
        <a:lstStyle/>
        <a:p>
          <a:endParaRPr lang="ru-RU"/>
        </a:p>
      </dgm:t>
    </dgm:pt>
    <dgm:pt modelId="{2A553615-3210-41AF-A8B7-5AC4CB9FDC5C}" type="pres">
      <dgm:prSet presAssocID="{36DE0E03-3B77-4C8F-A314-381942943DB5}" presName="Name21" presStyleCnt="0"/>
      <dgm:spPr/>
    </dgm:pt>
    <dgm:pt modelId="{26BFE028-FD07-4E89-97A0-F205287B4563}" type="pres">
      <dgm:prSet presAssocID="{36DE0E03-3B77-4C8F-A314-381942943DB5}" presName="level2Shape" presStyleLbl="node4" presStyleIdx="1" presStyleCnt="2"/>
      <dgm:spPr/>
      <dgm:t>
        <a:bodyPr/>
        <a:lstStyle/>
        <a:p>
          <a:endParaRPr lang="ru-RU"/>
        </a:p>
      </dgm:t>
    </dgm:pt>
    <dgm:pt modelId="{B69DC331-C2B1-40FD-8CF2-A8912CB21D9D}" type="pres">
      <dgm:prSet presAssocID="{36DE0E03-3B77-4C8F-A314-381942943DB5}" presName="hierChild3" presStyleCnt="0"/>
      <dgm:spPr/>
    </dgm:pt>
    <dgm:pt modelId="{3231943A-2F19-448A-822B-FF1E17C4314D}" type="pres">
      <dgm:prSet presAssocID="{BFF82EE3-9C65-44AB-96BB-DD183123540E}" presName="Name19" presStyleLbl="parChTrans1D2" presStyleIdx="1" presStyleCnt="2"/>
      <dgm:spPr/>
      <dgm:t>
        <a:bodyPr/>
        <a:lstStyle/>
        <a:p>
          <a:endParaRPr lang="ru-RU"/>
        </a:p>
      </dgm:t>
    </dgm:pt>
    <dgm:pt modelId="{72D9A2AA-0D6A-43E4-8934-86E49188CB75}" type="pres">
      <dgm:prSet presAssocID="{F5188C84-B157-4AA7-8168-CF5961C807E9}" presName="Name21" presStyleCnt="0"/>
      <dgm:spPr/>
    </dgm:pt>
    <dgm:pt modelId="{1A8806F0-78E9-421A-A5A3-E05B0106BCC7}" type="pres">
      <dgm:prSet presAssocID="{F5188C84-B157-4AA7-8168-CF5961C807E9}" presName="level2Shape" presStyleLbl="node2" presStyleIdx="1" presStyleCnt="2" custLinFactY="41155" custLinFactNeighborX="44507" custLinFactNeighborY="100000"/>
      <dgm:spPr/>
      <dgm:t>
        <a:bodyPr/>
        <a:lstStyle/>
        <a:p>
          <a:endParaRPr lang="ru-RU"/>
        </a:p>
      </dgm:t>
    </dgm:pt>
    <dgm:pt modelId="{5FEDD4FB-F18B-4582-845A-05B383BE3C91}" type="pres">
      <dgm:prSet presAssocID="{F5188C84-B157-4AA7-8168-CF5961C807E9}" presName="hierChild3" presStyleCnt="0"/>
      <dgm:spPr/>
    </dgm:pt>
    <dgm:pt modelId="{CA725407-CDCA-4576-81B8-79FAAD80B74E}" type="pres">
      <dgm:prSet presAssocID="{61CA6EC7-F9A9-4C65-ACFE-FFE9CC896DA0}" presName="Name19" presStyleLbl="parChTrans1D3" presStyleIdx="2" presStyleCnt="3"/>
      <dgm:spPr/>
      <dgm:t>
        <a:bodyPr/>
        <a:lstStyle/>
        <a:p>
          <a:endParaRPr lang="ru-RU"/>
        </a:p>
      </dgm:t>
    </dgm:pt>
    <dgm:pt modelId="{3C5E79F6-7BF2-45D0-80DD-ACCE48EA0FC0}" type="pres">
      <dgm:prSet presAssocID="{76D1048C-3E54-40C1-9931-3AE55D934D5B}" presName="Name21" presStyleCnt="0"/>
      <dgm:spPr/>
    </dgm:pt>
    <dgm:pt modelId="{CEF33EFD-4A90-4618-B9BB-CC6D2BD16313}" type="pres">
      <dgm:prSet presAssocID="{76D1048C-3E54-40C1-9931-3AE55D934D5B}" presName="level2Shape" presStyleLbl="node3" presStyleIdx="2" presStyleCnt="3" custLinFactY="37463" custLinFactNeighborX="32319" custLinFactNeighborY="100000"/>
      <dgm:spPr/>
      <dgm:t>
        <a:bodyPr/>
        <a:lstStyle/>
        <a:p>
          <a:endParaRPr lang="ru-RU"/>
        </a:p>
      </dgm:t>
    </dgm:pt>
    <dgm:pt modelId="{ADD2D629-9D53-4FD7-A2B8-06E9933D73EC}" type="pres">
      <dgm:prSet presAssocID="{76D1048C-3E54-40C1-9931-3AE55D934D5B}" presName="hierChild3" presStyleCnt="0"/>
      <dgm:spPr/>
    </dgm:pt>
    <dgm:pt modelId="{30F73D50-D1FC-4024-AF9D-A4D7EFC6FCC6}" type="pres">
      <dgm:prSet presAssocID="{3C8A811E-DB23-44D9-AA06-171D20C0A0C1}" presName="bgShapesFlow" presStyleCnt="0"/>
      <dgm:spPr/>
    </dgm:pt>
    <dgm:pt modelId="{50BDA008-5962-42D0-96BE-3EAB7F9D7AFC}" type="pres">
      <dgm:prSet presAssocID="{7809B540-9517-4CEF-9030-4B443FBDD034}" presName="rectComp" presStyleCnt="0"/>
      <dgm:spPr/>
    </dgm:pt>
    <dgm:pt modelId="{A8FC184E-446C-4304-BF2E-D3CF26A75694}" type="pres">
      <dgm:prSet presAssocID="{7809B540-9517-4CEF-9030-4B443FBDD034}" presName="bgRect" presStyleLbl="bgShp" presStyleIdx="0" presStyleCnt="3"/>
      <dgm:spPr/>
      <dgm:t>
        <a:bodyPr/>
        <a:lstStyle/>
        <a:p>
          <a:endParaRPr lang="ru-RU"/>
        </a:p>
      </dgm:t>
    </dgm:pt>
    <dgm:pt modelId="{22145620-2B1A-4D2E-891D-FEE686C33FA0}" type="pres">
      <dgm:prSet presAssocID="{7809B540-9517-4CEF-9030-4B443FBDD034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84C0B-E664-494C-8598-FF17B06A6B90}" type="pres">
      <dgm:prSet presAssocID="{7809B540-9517-4CEF-9030-4B443FBDD034}" presName="spComp" presStyleCnt="0"/>
      <dgm:spPr/>
    </dgm:pt>
    <dgm:pt modelId="{1AFC236A-333E-4371-B7F7-1E81D1ACA39E}" type="pres">
      <dgm:prSet presAssocID="{7809B540-9517-4CEF-9030-4B443FBDD034}" presName="vSp" presStyleCnt="0"/>
      <dgm:spPr/>
    </dgm:pt>
    <dgm:pt modelId="{8922FAD3-4F15-475D-B1F6-90255D5E5F92}" type="pres">
      <dgm:prSet presAssocID="{29F7DCD2-BF99-413A-98D8-B68F748B5DC4}" presName="rectComp" presStyleCnt="0"/>
      <dgm:spPr/>
    </dgm:pt>
    <dgm:pt modelId="{F62CDACE-FF25-4333-A90A-64105EA4D3E1}" type="pres">
      <dgm:prSet presAssocID="{29F7DCD2-BF99-413A-98D8-B68F748B5DC4}" presName="bgRect" presStyleLbl="bgShp" presStyleIdx="1" presStyleCnt="3"/>
      <dgm:spPr/>
      <dgm:t>
        <a:bodyPr/>
        <a:lstStyle/>
        <a:p>
          <a:endParaRPr lang="ru-RU"/>
        </a:p>
      </dgm:t>
    </dgm:pt>
    <dgm:pt modelId="{6C18088F-43D8-425D-9BF0-B312EB658D64}" type="pres">
      <dgm:prSet presAssocID="{29F7DCD2-BF99-413A-98D8-B68F748B5DC4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7A4C9-F27E-48AD-842D-6DAAAD7BA2D7}" type="pres">
      <dgm:prSet presAssocID="{29F7DCD2-BF99-413A-98D8-B68F748B5DC4}" presName="spComp" presStyleCnt="0"/>
      <dgm:spPr/>
    </dgm:pt>
    <dgm:pt modelId="{B5E99C5A-4CCA-4044-B186-DB12C2BCFAC0}" type="pres">
      <dgm:prSet presAssocID="{29F7DCD2-BF99-413A-98D8-B68F748B5DC4}" presName="vSp" presStyleCnt="0"/>
      <dgm:spPr/>
    </dgm:pt>
    <dgm:pt modelId="{AEC9E1A9-62CF-4E39-8192-D48C8B3B2B8D}" type="pres">
      <dgm:prSet presAssocID="{3DFF75AD-6EE2-49F2-848D-15B9B9E8D92F}" presName="rectComp" presStyleCnt="0"/>
      <dgm:spPr/>
    </dgm:pt>
    <dgm:pt modelId="{84ECB8C2-A55A-4249-8760-F599462AEE2B}" type="pres">
      <dgm:prSet presAssocID="{3DFF75AD-6EE2-49F2-848D-15B9B9E8D92F}" presName="bgRect" presStyleLbl="bgShp" presStyleIdx="2" presStyleCnt="3"/>
      <dgm:spPr/>
      <dgm:t>
        <a:bodyPr/>
        <a:lstStyle/>
        <a:p>
          <a:endParaRPr lang="ru-RU"/>
        </a:p>
      </dgm:t>
    </dgm:pt>
    <dgm:pt modelId="{56C991BB-C0FB-48F9-85BD-D8988C100DE8}" type="pres">
      <dgm:prSet presAssocID="{3DFF75AD-6EE2-49F2-848D-15B9B9E8D92F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2BE69-32D1-4F4C-ABED-0C70CEAB4A36}" srcId="{3C8A811E-DB23-44D9-AA06-171D20C0A0C1}" destId="{C2C5761B-5F12-40F9-8F48-55A6C3BEC15E}" srcOrd="0" destOrd="0" parTransId="{D699D194-A8DA-46BA-A550-F466EAC386C6}" sibTransId="{C507FD6C-5DCF-44B0-B320-048CB3F468E2}"/>
    <dgm:cxn modelId="{D6458305-630D-44E1-9353-A09958EAAC8F}" type="presOf" srcId="{F5188C84-B157-4AA7-8168-CF5961C807E9}" destId="{1A8806F0-78E9-421A-A5A3-E05B0106BCC7}" srcOrd="0" destOrd="0" presId="urn:microsoft.com/office/officeart/2005/8/layout/hierarchy6"/>
    <dgm:cxn modelId="{519A74FB-22C4-47E8-BB83-54407545A103}" type="presOf" srcId="{7809B540-9517-4CEF-9030-4B443FBDD034}" destId="{22145620-2B1A-4D2E-891D-FEE686C33FA0}" srcOrd="1" destOrd="0" presId="urn:microsoft.com/office/officeart/2005/8/layout/hierarchy6"/>
    <dgm:cxn modelId="{0A6F1B2D-19D5-488D-B8F3-AB73F09ECD10}" type="presOf" srcId="{76D1048C-3E54-40C1-9931-3AE55D934D5B}" destId="{CEF33EFD-4A90-4618-B9BB-CC6D2BD16313}" srcOrd="0" destOrd="0" presId="urn:microsoft.com/office/officeart/2005/8/layout/hierarchy6"/>
    <dgm:cxn modelId="{C14D3ED2-2BCD-4D9A-801F-3E1BF3B2E665}" type="presOf" srcId="{29F7DCD2-BF99-413A-98D8-B68F748B5DC4}" destId="{F62CDACE-FF25-4333-A90A-64105EA4D3E1}" srcOrd="0" destOrd="0" presId="urn:microsoft.com/office/officeart/2005/8/layout/hierarchy6"/>
    <dgm:cxn modelId="{9D49000D-3FF1-4019-BB5B-5C1C30CB4DB7}" type="presOf" srcId="{EB74537B-EEB6-4D9A-9B9C-ABF7B3C6FABC}" destId="{0B0EDFA6-CE65-423A-AB69-84CC0193BE77}" srcOrd="0" destOrd="0" presId="urn:microsoft.com/office/officeart/2005/8/layout/hierarchy6"/>
    <dgm:cxn modelId="{081C33F4-20BA-464A-AF9C-F7CB19217E96}" srcId="{F2717824-B6CE-4FE7-9771-03CB8FE453FF}" destId="{4E72483E-7027-4914-810A-A09AC523AD6D}" srcOrd="0" destOrd="0" parTransId="{DA63B358-18FB-4809-B00E-5975CC23A855}" sibTransId="{4B36432D-828C-4312-8903-AD18672765F8}"/>
    <dgm:cxn modelId="{7B2D3712-B4B9-4032-B6DE-A37EB061F5DF}" srcId="{3C8A811E-DB23-44D9-AA06-171D20C0A0C1}" destId="{3DFF75AD-6EE2-49F2-848D-15B9B9E8D92F}" srcOrd="3" destOrd="0" parTransId="{363193E0-6EAE-445B-B020-9F4A209CF5D0}" sibTransId="{FB322CA0-A9F2-4E9C-B2BB-28377D3FD964}"/>
    <dgm:cxn modelId="{4BC58BE3-8DB2-4473-AA5C-02861CD63E96}" srcId="{343F43B3-2AB5-4B0C-AAD9-0C9ABBA1161E}" destId="{36DE0E03-3B77-4C8F-A314-381942943DB5}" srcOrd="0" destOrd="0" parTransId="{1832CEB2-A6CA-499F-92BC-B8A8527004C6}" sibTransId="{5AA6616E-2AE3-4CED-85FF-29FE46CA6F9E}"/>
    <dgm:cxn modelId="{D11F1285-FC94-43ED-9D12-564E8ECC9E62}" type="presOf" srcId="{29F7DCD2-BF99-413A-98D8-B68F748B5DC4}" destId="{6C18088F-43D8-425D-9BF0-B312EB658D64}" srcOrd="1" destOrd="0" presId="urn:microsoft.com/office/officeart/2005/8/layout/hierarchy6"/>
    <dgm:cxn modelId="{BCDB5F93-27B5-4809-8550-3D9DA56B8802}" type="presOf" srcId="{61CA6EC7-F9A9-4C65-ACFE-FFE9CC896DA0}" destId="{CA725407-CDCA-4576-81B8-79FAAD80B74E}" srcOrd="0" destOrd="0" presId="urn:microsoft.com/office/officeart/2005/8/layout/hierarchy6"/>
    <dgm:cxn modelId="{34EDC5A7-6CF9-4607-9EE8-67B6BA5D855F}" type="presOf" srcId="{8D06345A-A006-439B-86A1-9C057E3022A8}" destId="{EDCFB23C-C977-4CEB-8BFF-5DFC666C4EEE}" srcOrd="0" destOrd="0" presId="urn:microsoft.com/office/officeart/2005/8/layout/hierarchy6"/>
    <dgm:cxn modelId="{F02E93B7-7040-45BB-9B50-24EC6AE03979}" srcId="{3C8A811E-DB23-44D9-AA06-171D20C0A0C1}" destId="{29F7DCD2-BF99-413A-98D8-B68F748B5DC4}" srcOrd="2" destOrd="0" parTransId="{1C69CE48-33CC-4303-83BB-D271BAB5FF54}" sibTransId="{33593946-AC01-468B-98EE-1524D28B02A0}"/>
    <dgm:cxn modelId="{C6CFB0FF-342C-4082-BFBA-3D67BB362CB2}" type="presOf" srcId="{F2717824-B6CE-4FE7-9771-03CB8FE453FF}" destId="{061E72EF-A676-4EC9-92F7-514B645C1823}" srcOrd="0" destOrd="0" presId="urn:microsoft.com/office/officeart/2005/8/layout/hierarchy6"/>
    <dgm:cxn modelId="{08B7B79A-F6B2-48BC-AE7C-E2D8FAFF7112}" type="presOf" srcId="{36DE0E03-3B77-4C8F-A314-381942943DB5}" destId="{26BFE028-FD07-4E89-97A0-F205287B4563}" srcOrd="0" destOrd="0" presId="urn:microsoft.com/office/officeart/2005/8/layout/hierarchy6"/>
    <dgm:cxn modelId="{21933EE7-74CF-461B-967B-8A0EEE32A82C}" type="presOf" srcId="{3C8A811E-DB23-44D9-AA06-171D20C0A0C1}" destId="{7B6A462F-2AC5-4F2F-9950-A0A6BD6E3558}" srcOrd="0" destOrd="0" presId="urn:microsoft.com/office/officeart/2005/8/layout/hierarchy6"/>
    <dgm:cxn modelId="{3AA6BD59-9C95-4F2B-9683-9E92DDC80747}" type="presOf" srcId="{C2C5761B-5F12-40F9-8F48-55A6C3BEC15E}" destId="{A5EFDBCC-D97C-4E20-B7AF-5D7ADB7CA765}" srcOrd="0" destOrd="0" presId="urn:microsoft.com/office/officeart/2005/8/layout/hierarchy6"/>
    <dgm:cxn modelId="{DBA64699-4C8D-4A41-964F-1C85198E9E7B}" type="presOf" srcId="{1832CEB2-A6CA-499F-92BC-B8A8527004C6}" destId="{C18AE2E1-F14A-49FF-B714-E56364529CD6}" srcOrd="0" destOrd="0" presId="urn:microsoft.com/office/officeart/2005/8/layout/hierarchy6"/>
    <dgm:cxn modelId="{638600C2-002E-4A6A-8103-1FF876D8A383}" type="presOf" srcId="{4E72483E-7027-4914-810A-A09AC523AD6D}" destId="{3A939118-EA63-4CF8-BA0A-5C98B77E4E59}" srcOrd="0" destOrd="0" presId="urn:microsoft.com/office/officeart/2005/8/layout/hierarchy6"/>
    <dgm:cxn modelId="{71C4727E-04CD-42B5-83F3-9A168A8651FD}" srcId="{F5188C84-B157-4AA7-8168-CF5961C807E9}" destId="{76D1048C-3E54-40C1-9931-3AE55D934D5B}" srcOrd="0" destOrd="0" parTransId="{61CA6EC7-F9A9-4C65-ACFE-FFE9CC896DA0}" sibTransId="{B9A4D02A-F147-4D8F-B823-12DE45A43D8E}"/>
    <dgm:cxn modelId="{A5423061-071A-4E90-B513-EACB17551EDC}" srcId="{C2C5761B-5F12-40F9-8F48-55A6C3BEC15E}" destId="{F5188C84-B157-4AA7-8168-CF5961C807E9}" srcOrd="1" destOrd="0" parTransId="{BFF82EE3-9C65-44AB-96BB-DD183123540E}" sibTransId="{DE2FA7B2-3E97-469B-93E9-E05A9BC7C548}"/>
    <dgm:cxn modelId="{9B1FBAC7-726D-4D59-8A3C-4F9EB8937985}" srcId="{EB74537B-EEB6-4D9A-9B9C-ABF7B3C6FABC}" destId="{343F43B3-2AB5-4B0C-AAD9-0C9ABBA1161E}" srcOrd="1" destOrd="0" parTransId="{7A933504-F780-419B-A038-4C3534B9F851}" sibTransId="{51002956-581B-473C-8B5E-F4557AFF2996}"/>
    <dgm:cxn modelId="{996C9414-1F7A-4CC1-A53A-314888AF4BA3}" type="presOf" srcId="{7809B540-9517-4CEF-9030-4B443FBDD034}" destId="{A8FC184E-446C-4304-BF2E-D3CF26A75694}" srcOrd="0" destOrd="0" presId="urn:microsoft.com/office/officeart/2005/8/layout/hierarchy6"/>
    <dgm:cxn modelId="{B8B29C8E-BCF4-4042-B350-594DC0700D5E}" type="presOf" srcId="{343F43B3-2AB5-4B0C-AAD9-0C9ABBA1161E}" destId="{317A3ADD-89CE-4B65-90EF-191847068EC9}" srcOrd="0" destOrd="0" presId="urn:microsoft.com/office/officeart/2005/8/layout/hierarchy6"/>
    <dgm:cxn modelId="{7E3870BA-0C6E-45C3-8572-D055FD2B5262}" type="presOf" srcId="{3DFF75AD-6EE2-49F2-848D-15B9B9E8D92F}" destId="{56C991BB-C0FB-48F9-85BD-D8988C100DE8}" srcOrd="1" destOrd="0" presId="urn:microsoft.com/office/officeart/2005/8/layout/hierarchy6"/>
    <dgm:cxn modelId="{8E94FEBD-0F36-4AE1-96F5-C2F1A246E367}" type="presOf" srcId="{7A933504-F780-419B-A038-4C3534B9F851}" destId="{9FBCF306-0EF6-4191-B7EE-8BAE4DA64BC4}" srcOrd="0" destOrd="0" presId="urn:microsoft.com/office/officeart/2005/8/layout/hierarchy6"/>
    <dgm:cxn modelId="{C1B152F1-909C-420B-B03B-94552E0AA03C}" type="presOf" srcId="{3DFF75AD-6EE2-49F2-848D-15B9B9E8D92F}" destId="{84ECB8C2-A55A-4249-8760-F599462AEE2B}" srcOrd="0" destOrd="0" presId="urn:microsoft.com/office/officeart/2005/8/layout/hierarchy6"/>
    <dgm:cxn modelId="{0B5DDFA9-DD4E-4134-BEBC-23476600F99C}" srcId="{C2C5761B-5F12-40F9-8F48-55A6C3BEC15E}" destId="{EB74537B-EEB6-4D9A-9B9C-ABF7B3C6FABC}" srcOrd="0" destOrd="0" parTransId="{8D06345A-A006-439B-86A1-9C057E3022A8}" sibTransId="{2576148F-CDCD-4E19-B652-CE1D741B2EF9}"/>
    <dgm:cxn modelId="{BE1CE013-5079-4EF5-8D4A-E65EC3908AC2}" srcId="{EB74537B-EEB6-4D9A-9B9C-ABF7B3C6FABC}" destId="{F2717824-B6CE-4FE7-9771-03CB8FE453FF}" srcOrd="0" destOrd="0" parTransId="{C5DE62AE-95A6-49D2-8750-3358FF88A55F}" sibTransId="{BE33D104-3F9E-43AE-812A-26494E9E67C7}"/>
    <dgm:cxn modelId="{567DA5D9-A95F-441B-87AD-10C029D7EB7F}" type="presOf" srcId="{DA63B358-18FB-4809-B00E-5975CC23A855}" destId="{C669F55C-C6B4-4915-866E-7269C366891E}" srcOrd="0" destOrd="0" presId="urn:microsoft.com/office/officeart/2005/8/layout/hierarchy6"/>
    <dgm:cxn modelId="{707420CE-8EF6-431E-8F53-E11CD191C152}" type="presOf" srcId="{BFF82EE3-9C65-44AB-96BB-DD183123540E}" destId="{3231943A-2F19-448A-822B-FF1E17C4314D}" srcOrd="0" destOrd="0" presId="urn:microsoft.com/office/officeart/2005/8/layout/hierarchy6"/>
    <dgm:cxn modelId="{D2EAFDA6-DC3F-4700-9F2C-039FF7A50A72}" srcId="{3C8A811E-DB23-44D9-AA06-171D20C0A0C1}" destId="{7809B540-9517-4CEF-9030-4B443FBDD034}" srcOrd="1" destOrd="0" parTransId="{A2906747-7AC8-444D-AE87-4B19DC671CE0}" sibTransId="{BCD7ABCC-CD7B-4AA0-9E9B-3578EFA45D7D}"/>
    <dgm:cxn modelId="{F6E86EC6-7BDE-40AF-97F8-CB9E9F18FD8B}" type="presOf" srcId="{C5DE62AE-95A6-49D2-8750-3358FF88A55F}" destId="{7B308708-963B-4CD8-8A33-68421921C178}" srcOrd="0" destOrd="0" presId="urn:microsoft.com/office/officeart/2005/8/layout/hierarchy6"/>
    <dgm:cxn modelId="{38918033-9FD1-484E-9D64-87AA69A6B420}" type="presParOf" srcId="{7B6A462F-2AC5-4F2F-9950-A0A6BD6E3558}" destId="{D6F77879-37CF-4B49-9DE9-74219C8E61A5}" srcOrd="0" destOrd="0" presId="urn:microsoft.com/office/officeart/2005/8/layout/hierarchy6"/>
    <dgm:cxn modelId="{1670BE40-ACF7-45E2-9F3F-FDE9C7776223}" type="presParOf" srcId="{D6F77879-37CF-4B49-9DE9-74219C8E61A5}" destId="{2F0C173C-337E-414C-997E-CD60F7296002}" srcOrd="0" destOrd="0" presId="urn:microsoft.com/office/officeart/2005/8/layout/hierarchy6"/>
    <dgm:cxn modelId="{1762AF73-0D35-4C07-AA0F-D5991F2353BE}" type="presParOf" srcId="{D6F77879-37CF-4B49-9DE9-74219C8E61A5}" destId="{7A5F417F-CF29-49B4-819D-FD349A527E24}" srcOrd="1" destOrd="0" presId="urn:microsoft.com/office/officeart/2005/8/layout/hierarchy6"/>
    <dgm:cxn modelId="{8AE0C058-BEFE-4BC2-8F5B-16B0EE562819}" type="presParOf" srcId="{7A5F417F-CF29-49B4-819D-FD349A527E24}" destId="{DCE336A4-FAB2-4FEB-8F15-E061C594F724}" srcOrd="0" destOrd="0" presId="urn:microsoft.com/office/officeart/2005/8/layout/hierarchy6"/>
    <dgm:cxn modelId="{51C0A015-57F4-4EFD-BB73-BF2B0DC35425}" type="presParOf" srcId="{DCE336A4-FAB2-4FEB-8F15-E061C594F724}" destId="{A5EFDBCC-D97C-4E20-B7AF-5D7ADB7CA765}" srcOrd="0" destOrd="0" presId="urn:microsoft.com/office/officeart/2005/8/layout/hierarchy6"/>
    <dgm:cxn modelId="{D8B8E45A-5374-4543-B88D-50AEB1548974}" type="presParOf" srcId="{DCE336A4-FAB2-4FEB-8F15-E061C594F724}" destId="{4448688A-2DA9-49FB-875D-E74425661CBE}" srcOrd="1" destOrd="0" presId="urn:microsoft.com/office/officeart/2005/8/layout/hierarchy6"/>
    <dgm:cxn modelId="{D56CDFC9-FD83-4018-906E-11F91EA8060F}" type="presParOf" srcId="{4448688A-2DA9-49FB-875D-E74425661CBE}" destId="{EDCFB23C-C977-4CEB-8BFF-5DFC666C4EEE}" srcOrd="0" destOrd="0" presId="urn:microsoft.com/office/officeart/2005/8/layout/hierarchy6"/>
    <dgm:cxn modelId="{EECD6E42-B1E3-41E7-B08A-074F5505E6AD}" type="presParOf" srcId="{4448688A-2DA9-49FB-875D-E74425661CBE}" destId="{F40F7594-47A0-4710-B4C2-217810E006FC}" srcOrd="1" destOrd="0" presId="urn:microsoft.com/office/officeart/2005/8/layout/hierarchy6"/>
    <dgm:cxn modelId="{D55E812E-7A2A-43A8-BB86-BB0EB096384D}" type="presParOf" srcId="{F40F7594-47A0-4710-B4C2-217810E006FC}" destId="{0B0EDFA6-CE65-423A-AB69-84CC0193BE77}" srcOrd="0" destOrd="0" presId="urn:microsoft.com/office/officeart/2005/8/layout/hierarchy6"/>
    <dgm:cxn modelId="{AB7AFC64-8C1D-48EE-B5D4-2898ACC7DD41}" type="presParOf" srcId="{F40F7594-47A0-4710-B4C2-217810E006FC}" destId="{D6602957-A837-4A8B-8BCF-B49445796B9D}" srcOrd="1" destOrd="0" presId="urn:microsoft.com/office/officeart/2005/8/layout/hierarchy6"/>
    <dgm:cxn modelId="{03B69D4F-C211-4B8C-8C68-B881EA9E55C5}" type="presParOf" srcId="{D6602957-A837-4A8B-8BCF-B49445796B9D}" destId="{7B308708-963B-4CD8-8A33-68421921C178}" srcOrd="0" destOrd="0" presId="urn:microsoft.com/office/officeart/2005/8/layout/hierarchy6"/>
    <dgm:cxn modelId="{9FDB10B4-3D86-45C9-A900-92FF338101BB}" type="presParOf" srcId="{D6602957-A837-4A8B-8BCF-B49445796B9D}" destId="{E822AE02-910E-40E1-96D9-F26B263E4D11}" srcOrd="1" destOrd="0" presId="urn:microsoft.com/office/officeart/2005/8/layout/hierarchy6"/>
    <dgm:cxn modelId="{CDD3AE8C-97B2-4788-AA28-4B682D4E9ADF}" type="presParOf" srcId="{E822AE02-910E-40E1-96D9-F26B263E4D11}" destId="{061E72EF-A676-4EC9-92F7-514B645C1823}" srcOrd="0" destOrd="0" presId="urn:microsoft.com/office/officeart/2005/8/layout/hierarchy6"/>
    <dgm:cxn modelId="{4CDA0528-0355-4DD8-A2DF-3F36AAC9FCF9}" type="presParOf" srcId="{E822AE02-910E-40E1-96D9-F26B263E4D11}" destId="{C235C380-8922-4D00-8E6D-E40FA1C66097}" srcOrd="1" destOrd="0" presId="urn:microsoft.com/office/officeart/2005/8/layout/hierarchy6"/>
    <dgm:cxn modelId="{96C2698D-7547-416B-BBA2-8FCDA03AFFCB}" type="presParOf" srcId="{C235C380-8922-4D00-8E6D-E40FA1C66097}" destId="{C669F55C-C6B4-4915-866E-7269C366891E}" srcOrd="0" destOrd="0" presId="urn:microsoft.com/office/officeart/2005/8/layout/hierarchy6"/>
    <dgm:cxn modelId="{92410841-E140-40CE-84FE-8C810C21C7FC}" type="presParOf" srcId="{C235C380-8922-4D00-8E6D-E40FA1C66097}" destId="{5631323A-5057-4F43-AF76-A571DB1C426F}" srcOrd="1" destOrd="0" presId="urn:microsoft.com/office/officeart/2005/8/layout/hierarchy6"/>
    <dgm:cxn modelId="{5983E1BA-8B7C-469C-B05D-CE3EEC562128}" type="presParOf" srcId="{5631323A-5057-4F43-AF76-A571DB1C426F}" destId="{3A939118-EA63-4CF8-BA0A-5C98B77E4E59}" srcOrd="0" destOrd="0" presId="urn:microsoft.com/office/officeart/2005/8/layout/hierarchy6"/>
    <dgm:cxn modelId="{C2A59248-6EB4-4CE6-B7C7-AF6AB6055BE1}" type="presParOf" srcId="{5631323A-5057-4F43-AF76-A571DB1C426F}" destId="{243D09AD-1322-4E90-B7DF-E731EB4E89E6}" srcOrd="1" destOrd="0" presId="urn:microsoft.com/office/officeart/2005/8/layout/hierarchy6"/>
    <dgm:cxn modelId="{7F0AFE3F-0100-4062-A3A5-A0D0FEDFEC87}" type="presParOf" srcId="{D6602957-A837-4A8B-8BCF-B49445796B9D}" destId="{9FBCF306-0EF6-4191-B7EE-8BAE4DA64BC4}" srcOrd="2" destOrd="0" presId="urn:microsoft.com/office/officeart/2005/8/layout/hierarchy6"/>
    <dgm:cxn modelId="{83FEBDE5-0F21-4BA2-9E3B-1D69371C4AF2}" type="presParOf" srcId="{D6602957-A837-4A8B-8BCF-B49445796B9D}" destId="{2C3CE062-72F5-4FF3-BB27-ECD026834999}" srcOrd="3" destOrd="0" presId="urn:microsoft.com/office/officeart/2005/8/layout/hierarchy6"/>
    <dgm:cxn modelId="{9E09BB03-0422-413A-BF94-F8308428C3F2}" type="presParOf" srcId="{2C3CE062-72F5-4FF3-BB27-ECD026834999}" destId="{317A3ADD-89CE-4B65-90EF-191847068EC9}" srcOrd="0" destOrd="0" presId="urn:microsoft.com/office/officeart/2005/8/layout/hierarchy6"/>
    <dgm:cxn modelId="{B86E13BA-6CFA-47A8-AAF7-1301F301D730}" type="presParOf" srcId="{2C3CE062-72F5-4FF3-BB27-ECD026834999}" destId="{2771B1F0-6A05-413B-93FA-D18A63043FE5}" srcOrd="1" destOrd="0" presId="urn:microsoft.com/office/officeart/2005/8/layout/hierarchy6"/>
    <dgm:cxn modelId="{B1E101E5-2980-4521-BB00-07AB2594086F}" type="presParOf" srcId="{2771B1F0-6A05-413B-93FA-D18A63043FE5}" destId="{C18AE2E1-F14A-49FF-B714-E56364529CD6}" srcOrd="0" destOrd="0" presId="urn:microsoft.com/office/officeart/2005/8/layout/hierarchy6"/>
    <dgm:cxn modelId="{543FC554-412E-44A3-B273-DCCC90EAB4DD}" type="presParOf" srcId="{2771B1F0-6A05-413B-93FA-D18A63043FE5}" destId="{2A553615-3210-41AF-A8B7-5AC4CB9FDC5C}" srcOrd="1" destOrd="0" presId="urn:microsoft.com/office/officeart/2005/8/layout/hierarchy6"/>
    <dgm:cxn modelId="{C447FBD4-B4A4-4020-9E46-06C94E94B0C0}" type="presParOf" srcId="{2A553615-3210-41AF-A8B7-5AC4CB9FDC5C}" destId="{26BFE028-FD07-4E89-97A0-F205287B4563}" srcOrd="0" destOrd="0" presId="urn:microsoft.com/office/officeart/2005/8/layout/hierarchy6"/>
    <dgm:cxn modelId="{6F4C4FD9-749B-4A43-9AF0-7F275E803B5E}" type="presParOf" srcId="{2A553615-3210-41AF-A8B7-5AC4CB9FDC5C}" destId="{B69DC331-C2B1-40FD-8CF2-A8912CB21D9D}" srcOrd="1" destOrd="0" presId="urn:microsoft.com/office/officeart/2005/8/layout/hierarchy6"/>
    <dgm:cxn modelId="{BEC83E66-5B05-46B6-B147-FE086B000469}" type="presParOf" srcId="{4448688A-2DA9-49FB-875D-E74425661CBE}" destId="{3231943A-2F19-448A-822B-FF1E17C4314D}" srcOrd="2" destOrd="0" presId="urn:microsoft.com/office/officeart/2005/8/layout/hierarchy6"/>
    <dgm:cxn modelId="{74D90485-FBF8-43E1-A561-559D91CA42D5}" type="presParOf" srcId="{4448688A-2DA9-49FB-875D-E74425661CBE}" destId="{72D9A2AA-0D6A-43E4-8934-86E49188CB75}" srcOrd="3" destOrd="0" presId="urn:microsoft.com/office/officeart/2005/8/layout/hierarchy6"/>
    <dgm:cxn modelId="{31B8D198-CA07-40BC-B8B6-8DB80D18509F}" type="presParOf" srcId="{72D9A2AA-0D6A-43E4-8934-86E49188CB75}" destId="{1A8806F0-78E9-421A-A5A3-E05B0106BCC7}" srcOrd="0" destOrd="0" presId="urn:microsoft.com/office/officeart/2005/8/layout/hierarchy6"/>
    <dgm:cxn modelId="{E1467ED6-44C1-4FCF-A959-574C2ACBCFBB}" type="presParOf" srcId="{72D9A2AA-0D6A-43E4-8934-86E49188CB75}" destId="{5FEDD4FB-F18B-4582-845A-05B383BE3C91}" srcOrd="1" destOrd="0" presId="urn:microsoft.com/office/officeart/2005/8/layout/hierarchy6"/>
    <dgm:cxn modelId="{4288C2A8-9263-4633-8070-48F36BD077DE}" type="presParOf" srcId="{5FEDD4FB-F18B-4582-845A-05B383BE3C91}" destId="{CA725407-CDCA-4576-81B8-79FAAD80B74E}" srcOrd="0" destOrd="0" presId="urn:microsoft.com/office/officeart/2005/8/layout/hierarchy6"/>
    <dgm:cxn modelId="{8B30361E-592D-498A-B915-B13B127AB075}" type="presParOf" srcId="{5FEDD4FB-F18B-4582-845A-05B383BE3C91}" destId="{3C5E79F6-7BF2-45D0-80DD-ACCE48EA0FC0}" srcOrd="1" destOrd="0" presId="urn:microsoft.com/office/officeart/2005/8/layout/hierarchy6"/>
    <dgm:cxn modelId="{4578A38D-DD0B-4717-AD87-550DF33DF106}" type="presParOf" srcId="{3C5E79F6-7BF2-45D0-80DD-ACCE48EA0FC0}" destId="{CEF33EFD-4A90-4618-B9BB-CC6D2BD16313}" srcOrd="0" destOrd="0" presId="urn:microsoft.com/office/officeart/2005/8/layout/hierarchy6"/>
    <dgm:cxn modelId="{E38E9C00-20A5-42CB-9E47-69E2E7D243C5}" type="presParOf" srcId="{3C5E79F6-7BF2-45D0-80DD-ACCE48EA0FC0}" destId="{ADD2D629-9D53-4FD7-A2B8-06E9933D73EC}" srcOrd="1" destOrd="0" presId="urn:microsoft.com/office/officeart/2005/8/layout/hierarchy6"/>
    <dgm:cxn modelId="{A271D3F9-DBDB-40D8-96A9-89D5934A2BCB}" type="presParOf" srcId="{7B6A462F-2AC5-4F2F-9950-A0A6BD6E3558}" destId="{30F73D50-D1FC-4024-AF9D-A4D7EFC6FCC6}" srcOrd="1" destOrd="0" presId="urn:microsoft.com/office/officeart/2005/8/layout/hierarchy6"/>
    <dgm:cxn modelId="{D24B9A91-8862-4C27-AACC-1A3BB9C5455D}" type="presParOf" srcId="{30F73D50-D1FC-4024-AF9D-A4D7EFC6FCC6}" destId="{50BDA008-5962-42D0-96BE-3EAB7F9D7AFC}" srcOrd="0" destOrd="0" presId="urn:microsoft.com/office/officeart/2005/8/layout/hierarchy6"/>
    <dgm:cxn modelId="{E481D165-6C3D-4F4F-9DC6-DEE6597A919D}" type="presParOf" srcId="{50BDA008-5962-42D0-96BE-3EAB7F9D7AFC}" destId="{A8FC184E-446C-4304-BF2E-D3CF26A75694}" srcOrd="0" destOrd="0" presId="urn:microsoft.com/office/officeart/2005/8/layout/hierarchy6"/>
    <dgm:cxn modelId="{1BA23E11-8346-42F0-BC43-FB50B9574828}" type="presParOf" srcId="{50BDA008-5962-42D0-96BE-3EAB7F9D7AFC}" destId="{22145620-2B1A-4D2E-891D-FEE686C33FA0}" srcOrd="1" destOrd="0" presId="urn:microsoft.com/office/officeart/2005/8/layout/hierarchy6"/>
    <dgm:cxn modelId="{007ED5F0-08CC-4C2C-8264-AF7EBFE3E78B}" type="presParOf" srcId="{30F73D50-D1FC-4024-AF9D-A4D7EFC6FCC6}" destId="{5A984C0B-E664-494C-8598-FF17B06A6B90}" srcOrd="1" destOrd="0" presId="urn:microsoft.com/office/officeart/2005/8/layout/hierarchy6"/>
    <dgm:cxn modelId="{4053F636-FCF9-4375-A2E3-1320F9945F58}" type="presParOf" srcId="{5A984C0B-E664-494C-8598-FF17B06A6B90}" destId="{1AFC236A-333E-4371-B7F7-1E81D1ACA39E}" srcOrd="0" destOrd="0" presId="urn:microsoft.com/office/officeart/2005/8/layout/hierarchy6"/>
    <dgm:cxn modelId="{4CEB8D68-FC99-4E08-B918-50A46202EEAE}" type="presParOf" srcId="{30F73D50-D1FC-4024-AF9D-A4D7EFC6FCC6}" destId="{8922FAD3-4F15-475D-B1F6-90255D5E5F92}" srcOrd="2" destOrd="0" presId="urn:microsoft.com/office/officeart/2005/8/layout/hierarchy6"/>
    <dgm:cxn modelId="{874FEF73-7B2B-48AF-AFE8-9AB3788EDF80}" type="presParOf" srcId="{8922FAD3-4F15-475D-B1F6-90255D5E5F92}" destId="{F62CDACE-FF25-4333-A90A-64105EA4D3E1}" srcOrd="0" destOrd="0" presId="urn:microsoft.com/office/officeart/2005/8/layout/hierarchy6"/>
    <dgm:cxn modelId="{9FBB9B03-5993-48B8-B8DE-4F3501EE3428}" type="presParOf" srcId="{8922FAD3-4F15-475D-B1F6-90255D5E5F92}" destId="{6C18088F-43D8-425D-9BF0-B312EB658D64}" srcOrd="1" destOrd="0" presId="urn:microsoft.com/office/officeart/2005/8/layout/hierarchy6"/>
    <dgm:cxn modelId="{F5563FEF-AAA6-4D38-B07C-B94D4861FD27}" type="presParOf" srcId="{30F73D50-D1FC-4024-AF9D-A4D7EFC6FCC6}" destId="{CF57A4C9-F27E-48AD-842D-6DAAAD7BA2D7}" srcOrd="3" destOrd="0" presId="urn:microsoft.com/office/officeart/2005/8/layout/hierarchy6"/>
    <dgm:cxn modelId="{01064A6C-EC0B-4309-821A-ADC234962F24}" type="presParOf" srcId="{CF57A4C9-F27E-48AD-842D-6DAAAD7BA2D7}" destId="{B5E99C5A-4CCA-4044-B186-DB12C2BCFAC0}" srcOrd="0" destOrd="0" presId="urn:microsoft.com/office/officeart/2005/8/layout/hierarchy6"/>
    <dgm:cxn modelId="{E36E125C-D300-4273-8766-E2409DB25092}" type="presParOf" srcId="{30F73D50-D1FC-4024-AF9D-A4D7EFC6FCC6}" destId="{AEC9E1A9-62CF-4E39-8192-D48C8B3B2B8D}" srcOrd="4" destOrd="0" presId="urn:microsoft.com/office/officeart/2005/8/layout/hierarchy6"/>
    <dgm:cxn modelId="{1D17720B-8421-4BD4-8335-6BBACF4328A9}" type="presParOf" srcId="{AEC9E1A9-62CF-4E39-8192-D48C8B3B2B8D}" destId="{84ECB8C2-A55A-4249-8760-F599462AEE2B}" srcOrd="0" destOrd="0" presId="urn:microsoft.com/office/officeart/2005/8/layout/hierarchy6"/>
    <dgm:cxn modelId="{FA40726B-AE60-4304-A065-B7449531ECC9}" type="presParOf" srcId="{AEC9E1A9-62CF-4E39-8192-D48C8B3B2B8D}" destId="{56C991BB-C0FB-48F9-85BD-D8988C100DE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AB232-08A6-487E-86C6-6993E767BC9E}" type="doc">
      <dgm:prSet loTypeId="urn:microsoft.com/office/officeart/2005/8/layout/target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35547FA-6ECD-45E2-A88F-85C39E13C38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Федеральный закон «Об образовании в РФ» </a:t>
          </a:r>
        </a:p>
        <a:p>
          <a:r>
            <a:rPr lang="ru-RU" sz="18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от 29.12.2012 № 273 - ФЗ </a:t>
          </a:r>
          <a:endParaRPr lang="ru-RU" sz="18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7E88E8A-C06B-4449-8894-450267FBA30E}" type="parTrans" cxnId="{E7897239-0C57-410E-AA00-CF63C3BAD322}">
      <dgm:prSet/>
      <dgm:spPr/>
      <dgm:t>
        <a:bodyPr/>
        <a:lstStyle/>
        <a:p>
          <a:endParaRPr lang="ru-RU"/>
        </a:p>
      </dgm:t>
    </dgm:pt>
    <dgm:pt modelId="{66A14E94-6A90-4C21-BED7-9721E6559854}" type="sibTrans" cxnId="{E7897239-0C57-410E-AA00-CF63C3BAD322}">
      <dgm:prSet/>
      <dgm:spPr/>
      <dgm:t>
        <a:bodyPr/>
        <a:lstStyle/>
        <a:p>
          <a:endParaRPr lang="ru-RU"/>
        </a:p>
      </dgm:t>
    </dgm:pt>
    <dgm:pt modelId="{B56D0621-7354-4E8F-B68E-BEDAA25B1107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Постановление Главного государственного санитарного врача РФ от 29.12 2010 № 189  «Об утверждении </a:t>
          </a:r>
          <a:r>
            <a:rPr lang="ru-RU" sz="1400" b="1" i="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СанПин</a:t>
          </a:r>
          <a:r>
            <a:rPr lang="ru-RU" sz="1400" b="1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 2.4.2.2821 – 10» </a:t>
          </a:r>
          <a:r>
            <a:rPr lang="ru-RU" sz="1400" b="0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с действующими дополнениями и изменениями</a:t>
          </a:r>
        </a:p>
        <a:p>
          <a:endParaRPr lang="ru-RU" sz="1400" b="0" i="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sz="1400" b="1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Приказ Министерства образования и науки </a:t>
          </a:r>
          <a:r>
            <a:rPr lang="ru-RU" sz="1400" b="0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от 22.01.2014 № 32 «</a:t>
          </a:r>
          <a:r>
            <a:rPr lang="ru-RU" sz="1400" b="1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 утверждении Порядка приема граждан в общеобразовательные учреждения»</a:t>
          </a:r>
          <a:endParaRPr lang="ru-RU" sz="1400" b="1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0339070-9A4A-4DC6-8E76-52846861D608}" type="parTrans" cxnId="{38FFBCCE-0EF1-46FE-AA5C-9251242BEC54}">
      <dgm:prSet/>
      <dgm:spPr/>
      <dgm:t>
        <a:bodyPr/>
        <a:lstStyle/>
        <a:p>
          <a:endParaRPr lang="ru-RU"/>
        </a:p>
      </dgm:t>
    </dgm:pt>
    <dgm:pt modelId="{28DCC721-286F-49F4-B2F3-CB51655FF883}" type="sibTrans" cxnId="{38FFBCCE-0EF1-46FE-AA5C-9251242BEC54}">
      <dgm:prSet/>
      <dgm:spPr/>
      <dgm:t>
        <a:bodyPr/>
        <a:lstStyle/>
        <a:p>
          <a:endParaRPr lang="ru-RU"/>
        </a:p>
      </dgm:t>
    </dgm:pt>
    <dgm:pt modelId="{9C1B076C-F45F-4C16-A53F-10E9B7AEB71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Постановление Правительства Тверской области «О Порядке организации индивидуального отбора при приеме либо переводе в государственные образовательные организации и муниципальные образовательные организации Тверской области для получения основного общего и среднего общего образования с углубленным изучением отдельных предметов или для профильного обучения» от 18.02.2014 с действующими изменениями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C9F9093-5926-4B3C-847F-26731FD72DAE}" type="parTrans" cxnId="{10534944-0D4E-43F1-A2A0-6F3724CFFF5B}">
      <dgm:prSet/>
      <dgm:spPr/>
      <dgm:t>
        <a:bodyPr/>
        <a:lstStyle/>
        <a:p>
          <a:endParaRPr lang="ru-RU"/>
        </a:p>
      </dgm:t>
    </dgm:pt>
    <dgm:pt modelId="{9EFFE0B3-9C79-417E-862B-1518C176711A}" type="sibTrans" cxnId="{10534944-0D4E-43F1-A2A0-6F3724CFFF5B}">
      <dgm:prSet/>
      <dgm:spPr/>
      <dgm:t>
        <a:bodyPr/>
        <a:lstStyle/>
        <a:p>
          <a:endParaRPr lang="ru-RU"/>
        </a:p>
      </dgm:t>
    </dgm:pt>
    <dgm:pt modelId="{C8E0F713-EDC1-446A-96BE-C8FC41747F9B}">
      <dgm:prSet custT="1"/>
      <dgm:spPr/>
      <dgm:t>
        <a:bodyPr/>
        <a:lstStyle/>
        <a:p>
          <a:r>
            <a:rPr lang="ru-RU" sz="2400" b="1" dirty="0" smtClean="0"/>
            <a:t>Порядок приема и зачисления граждан в МБОУ СОШ № 17</a:t>
          </a:r>
          <a:endParaRPr lang="ru-RU" sz="2400" b="1" dirty="0"/>
        </a:p>
      </dgm:t>
    </dgm:pt>
    <dgm:pt modelId="{473D9D3D-E965-452B-8F1F-53285BF1649F}" type="parTrans" cxnId="{B6FA7E5B-F6D5-4C4B-A759-450B79075590}">
      <dgm:prSet/>
      <dgm:spPr/>
      <dgm:t>
        <a:bodyPr/>
        <a:lstStyle/>
        <a:p>
          <a:endParaRPr lang="ru-RU"/>
        </a:p>
      </dgm:t>
    </dgm:pt>
    <dgm:pt modelId="{DDE485E4-41A3-4279-A594-9FFC4BBEB01A}" type="sibTrans" cxnId="{B6FA7E5B-F6D5-4C4B-A759-450B79075590}">
      <dgm:prSet/>
      <dgm:spPr/>
      <dgm:t>
        <a:bodyPr/>
        <a:lstStyle/>
        <a:p>
          <a:endParaRPr lang="ru-RU"/>
        </a:p>
      </dgm:t>
    </dgm:pt>
    <dgm:pt modelId="{994C80FE-C112-45B7-926D-286FDB653B37}" type="pres">
      <dgm:prSet presAssocID="{EC8AB232-08A6-487E-86C6-6993E767BC9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AF66D7-1037-41DB-B865-0328452F7AFA}" type="pres">
      <dgm:prSet presAssocID="{EC8AB232-08A6-487E-86C6-6993E767BC9E}" presName="outerBox" presStyleCnt="0"/>
      <dgm:spPr/>
      <dgm:t>
        <a:bodyPr/>
        <a:lstStyle/>
        <a:p>
          <a:endParaRPr lang="ru-RU"/>
        </a:p>
      </dgm:t>
    </dgm:pt>
    <dgm:pt modelId="{AEA2C274-951C-41D3-87F1-2706385D464A}" type="pres">
      <dgm:prSet presAssocID="{EC8AB232-08A6-487E-86C6-6993E767BC9E}" presName="outerBoxParent" presStyleLbl="node1" presStyleIdx="0" presStyleCnt="3"/>
      <dgm:spPr/>
      <dgm:t>
        <a:bodyPr/>
        <a:lstStyle/>
        <a:p>
          <a:endParaRPr lang="ru-RU"/>
        </a:p>
      </dgm:t>
    </dgm:pt>
    <dgm:pt modelId="{55D3638C-CFD8-4985-A08E-9D76295997DA}" type="pres">
      <dgm:prSet presAssocID="{EC8AB232-08A6-487E-86C6-6993E767BC9E}" presName="outerBoxChildren" presStyleCnt="0"/>
      <dgm:spPr/>
      <dgm:t>
        <a:bodyPr/>
        <a:lstStyle/>
        <a:p>
          <a:endParaRPr lang="ru-RU"/>
        </a:p>
      </dgm:t>
    </dgm:pt>
    <dgm:pt modelId="{C2EB1806-1BFF-4FAB-844A-DEC8663D71D5}" type="pres">
      <dgm:prSet presAssocID="{EC8AB232-08A6-487E-86C6-6993E767BC9E}" presName="middleBox" presStyleCnt="0"/>
      <dgm:spPr/>
      <dgm:t>
        <a:bodyPr/>
        <a:lstStyle/>
        <a:p>
          <a:endParaRPr lang="ru-RU"/>
        </a:p>
      </dgm:t>
    </dgm:pt>
    <dgm:pt modelId="{81A538B5-57CB-4B71-9E2C-739773321C8E}" type="pres">
      <dgm:prSet presAssocID="{EC8AB232-08A6-487E-86C6-6993E767BC9E}" presName="middleBoxParent" presStyleLbl="node1" presStyleIdx="1" presStyleCnt="3" custScaleY="124758"/>
      <dgm:spPr/>
      <dgm:t>
        <a:bodyPr/>
        <a:lstStyle/>
        <a:p>
          <a:endParaRPr lang="ru-RU"/>
        </a:p>
      </dgm:t>
    </dgm:pt>
    <dgm:pt modelId="{38B6E75C-AD56-468F-BFC4-AACEDEC77D9B}" type="pres">
      <dgm:prSet presAssocID="{EC8AB232-08A6-487E-86C6-6993E767BC9E}" presName="middleBoxChildren" presStyleCnt="0"/>
      <dgm:spPr/>
      <dgm:t>
        <a:bodyPr/>
        <a:lstStyle/>
        <a:p>
          <a:endParaRPr lang="ru-RU"/>
        </a:p>
      </dgm:t>
    </dgm:pt>
    <dgm:pt modelId="{2ACD6619-EEB1-440D-88E6-E0CC1DB4A829}" type="pres">
      <dgm:prSet presAssocID="{EC8AB232-08A6-487E-86C6-6993E767BC9E}" presName="centerBox" presStyleCnt="0"/>
      <dgm:spPr/>
      <dgm:t>
        <a:bodyPr/>
        <a:lstStyle/>
        <a:p>
          <a:endParaRPr lang="ru-RU"/>
        </a:p>
      </dgm:t>
    </dgm:pt>
    <dgm:pt modelId="{C3D608BB-9C3E-4759-A628-603A20CE335B}" type="pres">
      <dgm:prSet presAssocID="{EC8AB232-08A6-487E-86C6-6993E767BC9E}" presName="centerBoxParent" presStyleLbl="node1" presStyleIdx="2" presStyleCnt="3" custScaleY="135437" custLinFactNeighborX="1156" custLinFactNeighborY="10416"/>
      <dgm:spPr/>
      <dgm:t>
        <a:bodyPr/>
        <a:lstStyle/>
        <a:p>
          <a:endParaRPr lang="ru-RU"/>
        </a:p>
      </dgm:t>
    </dgm:pt>
    <dgm:pt modelId="{C03C7AB4-6FA7-43B4-A30D-29C5B6F0B517}" type="pres">
      <dgm:prSet presAssocID="{EC8AB232-08A6-487E-86C6-6993E767BC9E}" presName="centerBoxChildren" presStyleCnt="0"/>
      <dgm:spPr/>
      <dgm:t>
        <a:bodyPr/>
        <a:lstStyle/>
        <a:p>
          <a:endParaRPr lang="ru-RU"/>
        </a:p>
      </dgm:t>
    </dgm:pt>
    <dgm:pt modelId="{6E329590-4600-48E3-A6E5-693DA81D71CF}" type="pres">
      <dgm:prSet presAssocID="{C8E0F713-EDC1-446A-96BE-C8FC41747F9B}" presName="cChild" presStyleLbl="fgAcc1" presStyleIdx="0" presStyleCnt="1" custLinFactNeighborX="940" custLinFactNeighborY="60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A61D6-BFD6-4006-A230-A86ECBBD96C1}" type="presOf" srcId="{C8E0F713-EDC1-446A-96BE-C8FC41747F9B}" destId="{6E329590-4600-48E3-A6E5-693DA81D71CF}" srcOrd="0" destOrd="0" presId="urn:microsoft.com/office/officeart/2005/8/layout/target2"/>
    <dgm:cxn modelId="{0DC0B4D5-5A5B-425D-93D7-DF8A837D9540}" type="presOf" srcId="{235547FA-6ECD-45E2-A88F-85C39E13C38A}" destId="{AEA2C274-951C-41D3-87F1-2706385D464A}" srcOrd="0" destOrd="0" presId="urn:microsoft.com/office/officeart/2005/8/layout/target2"/>
    <dgm:cxn modelId="{9F733615-E904-4A43-A5CF-839FEE2E124E}" type="presOf" srcId="{EC8AB232-08A6-487E-86C6-6993E767BC9E}" destId="{994C80FE-C112-45B7-926D-286FDB653B37}" srcOrd="0" destOrd="0" presId="urn:microsoft.com/office/officeart/2005/8/layout/target2"/>
    <dgm:cxn modelId="{FA6EFD8E-B404-4D55-B3B6-18B476424ADC}" type="presOf" srcId="{9C1B076C-F45F-4C16-A53F-10E9B7AEB719}" destId="{C3D608BB-9C3E-4759-A628-603A20CE335B}" srcOrd="0" destOrd="0" presId="urn:microsoft.com/office/officeart/2005/8/layout/target2"/>
    <dgm:cxn modelId="{38FFBCCE-0EF1-46FE-AA5C-9251242BEC54}" srcId="{EC8AB232-08A6-487E-86C6-6993E767BC9E}" destId="{B56D0621-7354-4E8F-B68E-BEDAA25B1107}" srcOrd="1" destOrd="0" parTransId="{40339070-9A4A-4DC6-8E76-52846861D608}" sibTransId="{28DCC721-286F-49F4-B2F3-CB51655FF883}"/>
    <dgm:cxn modelId="{493A2D1E-4688-47FD-B911-3DE1C3CD5B8A}" type="presOf" srcId="{B56D0621-7354-4E8F-B68E-BEDAA25B1107}" destId="{81A538B5-57CB-4B71-9E2C-739773321C8E}" srcOrd="0" destOrd="0" presId="urn:microsoft.com/office/officeart/2005/8/layout/target2"/>
    <dgm:cxn modelId="{B6FA7E5B-F6D5-4C4B-A759-450B79075590}" srcId="{9C1B076C-F45F-4C16-A53F-10E9B7AEB719}" destId="{C8E0F713-EDC1-446A-96BE-C8FC41747F9B}" srcOrd="0" destOrd="0" parTransId="{473D9D3D-E965-452B-8F1F-53285BF1649F}" sibTransId="{DDE485E4-41A3-4279-A594-9FFC4BBEB01A}"/>
    <dgm:cxn modelId="{E7897239-0C57-410E-AA00-CF63C3BAD322}" srcId="{EC8AB232-08A6-487E-86C6-6993E767BC9E}" destId="{235547FA-6ECD-45E2-A88F-85C39E13C38A}" srcOrd="0" destOrd="0" parTransId="{27E88E8A-C06B-4449-8894-450267FBA30E}" sibTransId="{66A14E94-6A90-4C21-BED7-9721E6559854}"/>
    <dgm:cxn modelId="{10534944-0D4E-43F1-A2A0-6F3724CFFF5B}" srcId="{EC8AB232-08A6-487E-86C6-6993E767BC9E}" destId="{9C1B076C-F45F-4C16-A53F-10E9B7AEB719}" srcOrd="2" destOrd="0" parTransId="{4C9F9093-5926-4B3C-847F-26731FD72DAE}" sibTransId="{9EFFE0B3-9C79-417E-862B-1518C176711A}"/>
    <dgm:cxn modelId="{3F72A69F-EDB4-4D7A-A049-C8DA865634DF}" type="presParOf" srcId="{994C80FE-C112-45B7-926D-286FDB653B37}" destId="{0AAF66D7-1037-41DB-B865-0328452F7AFA}" srcOrd="0" destOrd="0" presId="urn:microsoft.com/office/officeart/2005/8/layout/target2"/>
    <dgm:cxn modelId="{EF465C6A-45A7-4635-8D4D-3294AE79B199}" type="presParOf" srcId="{0AAF66D7-1037-41DB-B865-0328452F7AFA}" destId="{AEA2C274-951C-41D3-87F1-2706385D464A}" srcOrd="0" destOrd="0" presId="urn:microsoft.com/office/officeart/2005/8/layout/target2"/>
    <dgm:cxn modelId="{249B7E1F-CD8F-4CCE-9BFF-64131B350960}" type="presParOf" srcId="{0AAF66D7-1037-41DB-B865-0328452F7AFA}" destId="{55D3638C-CFD8-4985-A08E-9D76295997DA}" srcOrd="1" destOrd="0" presId="urn:microsoft.com/office/officeart/2005/8/layout/target2"/>
    <dgm:cxn modelId="{6700A9E3-B3C4-4943-A6D2-D28695DBDEF6}" type="presParOf" srcId="{994C80FE-C112-45B7-926D-286FDB653B37}" destId="{C2EB1806-1BFF-4FAB-844A-DEC8663D71D5}" srcOrd="1" destOrd="0" presId="urn:microsoft.com/office/officeart/2005/8/layout/target2"/>
    <dgm:cxn modelId="{BD55067C-B1F3-4485-990A-202820FAF44D}" type="presParOf" srcId="{C2EB1806-1BFF-4FAB-844A-DEC8663D71D5}" destId="{81A538B5-57CB-4B71-9E2C-739773321C8E}" srcOrd="0" destOrd="0" presId="urn:microsoft.com/office/officeart/2005/8/layout/target2"/>
    <dgm:cxn modelId="{3A1C544B-7E21-49C8-B36D-EC6975097DE6}" type="presParOf" srcId="{C2EB1806-1BFF-4FAB-844A-DEC8663D71D5}" destId="{38B6E75C-AD56-468F-BFC4-AACEDEC77D9B}" srcOrd="1" destOrd="0" presId="urn:microsoft.com/office/officeart/2005/8/layout/target2"/>
    <dgm:cxn modelId="{B7C340A7-0DFB-4618-94E1-BC7A342E388E}" type="presParOf" srcId="{994C80FE-C112-45B7-926D-286FDB653B37}" destId="{2ACD6619-EEB1-440D-88E6-E0CC1DB4A829}" srcOrd="2" destOrd="0" presId="urn:microsoft.com/office/officeart/2005/8/layout/target2"/>
    <dgm:cxn modelId="{FA229439-2A07-40E9-B147-0112285E9799}" type="presParOf" srcId="{2ACD6619-EEB1-440D-88E6-E0CC1DB4A829}" destId="{C3D608BB-9C3E-4759-A628-603A20CE335B}" srcOrd="0" destOrd="0" presId="urn:microsoft.com/office/officeart/2005/8/layout/target2"/>
    <dgm:cxn modelId="{D1EE8E8A-1BA6-4FBB-BF82-EA6A086880B3}" type="presParOf" srcId="{2ACD6619-EEB1-440D-88E6-E0CC1DB4A829}" destId="{C03C7AB4-6FA7-43B4-A30D-29C5B6F0B517}" srcOrd="1" destOrd="0" presId="urn:microsoft.com/office/officeart/2005/8/layout/target2"/>
    <dgm:cxn modelId="{D81CFC8B-A216-4E37-9334-EA403FB7AAEB}" type="presParOf" srcId="{C03C7AB4-6FA7-43B4-A30D-29C5B6F0B517}" destId="{6E329590-4600-48E3-A6E5-693DA81D71CF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0479F5-28CF-4F35-9287-EF832C91047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1B8CA43-AAAD-40CC-B9F3-9D97AE5F13A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Третья ступень образования в МБОУ СОШ № 17 является профильной, формируются классы с углубленным изучением математики, профильным изучением математики, а также многопрофильный (</a:t>
          </a:r>
          <a:r>
            <a:rPr lang="ru-RU" sz="1400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ые</a:t>
          </a:r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) класс(ы), в состав которого(</a:t>
          </a:r>
          <a:r>
            <a:rPr lang="ru-RU" sz="1400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ых</a:t>
          </a:r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) входят группы: социально-экономическая, </a:t>
          </a:r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физико-математическая</a:t>
          </a:r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, химико-биологическая.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7BAFA92-A9E3-4D7C-BC7F-9E78E9F0944C}" type="parTrans" cxnId="{ECF23475-C172-47EB-B064-9FF8B14A86E6}">
      <dgm:prSet/>
      <dgm:spPr/>
      <dgm:t>
        <a:bodyPr/>
        <a:lstStyle/>
        <a:p>
          <a:endParaRPr lang="ru-RU"/>
        </a:p>
      </dgm:t>
    </dgm:pt>
    <dgm:pt modelId="{25C2875D-5800-4292-B70C-2A15B2F03A40}" type="sibTrans" cxnId="{ECF23475-C172-47EB-B064-9FF8B14A86E6}">
      <dgm:prSet/>
      <dgm:spPr/>
      <dgm:t>
        <a:bodyPr/>
        <a:lstStyle/>
        <a:p>
          <a:endParaRPr lang="ru-RU"/>
        </a:p>
      </dgm:t>
    </dgm:pt>
    <dgm:pt modelId="{D8622A2F-62AB-4886-906A-4CC12274457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Набор в 10-е классы любого профиля  осуществляется на основе рейтинга учащихся 9-ых классов текущего года  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A74864E-23F5-4EBC-96DF-61495BA1EB31}" type="parTrans" cxnId="{3F41C4E2-5EF3-4200-9F43-B9C8CA04B0FB}">
      <dgm:prSet/>
      <dgm:spPr/>
      <dgm:t>
        <a:bodyPr/>
        <a:lstStyle/>
        <a:p>
          <a:endParaRPr lang="ru-RU"/>
        </a:p>
      </dgm:t>
    </dgm:pt>
    <dgm:pt modelId="{9744786D-28E9-4358-BD0B-9D61A34FBFE5}" type="sibTrans" cxnId="{3F41C4E2-5EF3-4200-9F43-B9C8CA04B0FB}">
      <dgm:prSet/>
      <dgm:spPr/>
      <dgm:t>
        <a:bodyPr/>
        <a:lstStyle/>
        <a:p>
          <a:endParaRPr lang="ru-RU"/>
        </a:p>
      </dgm:t>
    </dgm:pt>
    <dgm:pt modelId="{1F777D2F-13EC-4856-9760-206B60FF154B}">
      <dgm:prSet phldrT="[Текст]" custT="1"/>
      <dgm:spPr/>
      <dgm:t>
        <a:bodyPr/>
        <a:lstStyle/>
        <a:p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33C5454-CD06-455A-BC7C-C7DC25417C40}" type="parTrans" cxnId="{A4209B6D-E228-425B-B16C-EC43CB51A4D4}">
      <dgm:prSet/>
      <dgm:spPr/>
      <dgm:t>
        <a:bodyPr/>
        <a:lstStyle/>
        <a:p>
          <a:endParaRPr lang="ru-RU"/>
        </a:p>
      </dgm:t>
    </dgm:pt>
    <dgm:pt modelId="{B0A8FF99-3FD8-47E3-AE59-0576470E96F8}" type="sibTrans" cxnId="{A4209B6D-E228-425B-B16C-EC43CB51A4D4}">
      <dgm:prSet/>
      <dgm:spPr/>
      <dgm:t>
        <a:bodyPr/>
        <a:lstStyle/>
        <a:p>
          <a:endParaRPr lang="ru-RU"/>
        </a:p>
      </dgm:t>
    </dgm:pt>
    <dgm:pt modelId="{DB8AD6A4-638E-4EB2-BDFA-A41678A01E6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Индивидуальный отбор учащихся осуществляется по личному заявлению родителей (законных представителей) учащегося </a:t>
          </a:r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E8CF6F5-5976-45E8-9117-DA01F3C51CCD}" type="parTrans" cxnId="{5E3E5434-A90D-484A-9B92-3832D9C382FC}">
      <dgm:prSet/>
      <dgm:spPr/>
      <dgm:t>
        <a:bodyPr/>
        <a:lstStyle/>
        <a:p>
          <a:endParaRPr lang="ru-RU"/>
        </a:p>
      </dgm:t>
    </dgm:pt>
    <dgm:pt modelId="{A872EA41-802B-4906-8103-C35D4F24033E}" type="sibTrans" cxnId="{5E3E5434-A90D-484A-9B92-3832D9C382FC}">
      <dgm:prSet/>
      <dgm:spPr/>
      <dgm:t>
        <a:bodyPr/>
        <a:lstStyle/>
        <a:p>
          <a:endParaRPr lang="ru-RU"/>
        </a:p>
      </dgm:t>
    </dgm:pt>
    <dgm:pt modelId="{EF0CA6EE-8B62-493A-BE51-196CB7A8FFC3}">
      <dgm:prSet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Прием в 10 класс МБОУ СОШ № 17 осуществляется на основании индивидуального отбора обучающихся.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99F78A4-2FEB-454F-81E4-EC655F0F50CA}" type="parTrans" cxnId="{DCD2068E-2295-447A-830B-3DA71E3CDEBF}">
      <dgm:prSet/>
      <dgm:spPr/>
      <dgm:t>
        <a:bodyPr/>
        <a:lstStyle/>
        <a:p>
          <a:endParaRPr lang="ru-RU"/>
        </a:p>
      </dgm:t>
    </dgm:pt>
    <dgm:pt modelId="{E0ECBD37-F063-42C7-BC59-03C3A32ABD8D}" type="sibTrans" cxnId="{DCD2068E-2295-447A-830B-3DA71E3CDEBF}">
      <dgm:prSet/>
      <dgm:spPr/>
      <dgm:t>
        <a:bodyPr/>
        <a:lstStyle/>
        <a:p>
          <a:endParaRPr lang="ru-RU"/>
        </a:p>
      </dgm:t>
    </dgm:pt>
    <dgm:pt modelId="{4DFAC81B-3F1E-4E8D-AB4E-851F73FA9CFF}">
      <dgm:prSet phldrT="[Текст]" custT="1"/>
      <dgm:spPr/>
      <dgm:t>
        <a:bodyPr/>
        <a:lstStyle/>
        <a:p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93D17E6-516A-4FD3-A8B6-585134C09F36}" type="parTrans" cxnId="{6BE253D4-5C85-4BB1-97B5-6137881FE706}">
      <dgm:prSet/>
      <dgm:spPr/>
      <dgm:t>
        <a:bodyPr/>
        <a:lstStyle/>
        <a:p>
          <a:endParaRPr lang="ru-RU"/>
        </a:p>
      </dgm:t>
    </dgm:pt>
    <dgm:pt modelId="{2118E33D-694C-481D-A5B3-CE3746CAEF1A}" type="sibTrans" cxnId="{6BE253D4-5C85-4BB1-97B5-6137881FE706}">
      <dgm:prSet/>
      <dgm:spPr/>
      <dgm:t>
        <a:bodyPr/>
        <a:lstStyle/>
        <a:p>
          <a:endParaRPr lang="ru-RU"/>
        </a:p>
      </dgm:t>
    </dgm:pt>
    <dgm:pt modelId="{38967E52-3FDF-4C3F-9051-EF2D16A82C2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Индивидуальный отбор осуществляется комиссией, создаваемой в МБОУ СОШ № 17. </a:t>
          </a:r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8F2ADCE-AA0A-448A-A2AD-6D8CB6609B10}" type="parTrans" cxnId="{220DAEA3-7D94-4D84-BF20-0B53000D1135}">
      <dgm:prSet/>
      <dgm:spPr/>
      <dgm:t>
        <a:bodyPr/>
        <a:lstStyle/>
        <a:p>
          <a:endParaRPr lang="ru-RU"/>
        </a:p>
      </dgm:t>
    </dgm:pt>
    <dgm:pt modelId="{E05555A9-16A3-4E5C-9295-174EC64BAD52}" type="sibTrans" cxnId="{220DAEA3-7D94-4D84-BF20-0B53000D1135}">
      <dgm:prSet/>
      <dgm:spPr/>
      <dgm:t>
        <a:bodyPr/>
        <a:lstStyle/>
        <a:p>
          <a:endParaRPr lang="ru-RU"/>
        </a:p>
      </dgm:t>
    </dgm:pt>
    <dgm:pt modelId="{F66F3257-6B95-4EB9-845E-080B3ED47C33}">
      <dgm:prSet phldrT="[Текст]" custT="1"/>
      <dgm:spPr/>
      <dgm:t>
        <a:bodyPr/>
        <a:lstStyle/>
        <a:p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7F15B57-4749-4667-93F6-D8DC0656DA02}" type="parTrans" cxnId="{2620FAC9-E3FA-43E4-86B3-B5BCCF3BC995}">
      <dgm:prSet/>
      <dgm:spPr/>
      <dgm:t>
        <a:bodyPr/>
        <a:lstStyle/>
        <a:p>
          <a:endParaRPr lang="ru-RU"/>
        </a:p>
      </dgm:t>
    </dgm:pt>
    <dgm:pt modelId="{4B3F1690-137C-474A-BE42-B502FB30FD2F}" type="sibTrans" cxnId="{2620FAC9-E3FA-43E4-86B3-B5BCCF3BC995}">
      <dgm:prSet/>
      <dgm:spPr/>
      <dgm:t>
        <a:bodyPr/>
        <a:lstStyle/>
        <a:p>
          <a:endParaRPr lang="ru-RU"/>
        </a:p>
      </dgm:t>
    </dgm:pt>
    <dgm:pt modelId="{95828942-F2CA-4FBA-9B00-772575D30334}">
      <dgm:prSet phldrT="[Текст]" custT="1"/>
      <dgm:spPr/>
      <dgm:t>
        <a:bodyPr/>
        <a:lstStyle/>
        <a:p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C0D0C89-C050-4046-9A94-5C336E81EC42}" type="parTrans" cxnId="{236BE3C8-4E37-4B3D-ABA8-81BA400EC186}">
      <dgm:prSet/>
      <dgm:spPr/>
      <dgm:t>
        <a:bodyPr/>
        <a:lstStyle/>
        <a:p>
          <a:endParaRPr lang="ru-RU"/>
        </a:p>
      </dgm:t>
    </dgm:pt>
    <dgm:pt modelId="{E9BDE3A1-4686-4E0C-964C-0556202DDC33}" type="sibTrans" cxnId="{236BE3C8-4E37-4B3D-ABA8-81BA400EC186}">
      <dgm:prSet/>
      <dgm:spPr/>
      <dgm:t>
        <a:bodyPr/>
        <a:lstStyle/>
        <a:p>
          <a:endParaRPr lang="ru-RU"/>
        </a:p>
      </dgm:t>
    </dgm:pt>
    <dgm:pt modelId="{84BE8158-8B70-49D2-9456-0C561C508FB3}" type="pres">
      <dgm:prSet presAssocID="{BB0479F5-28CF-4F35-9287-EF832C9104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290EC9-95F7-4770-971D-6D87DFFFFFFB}" type="pres">
      <dgm:prSet presAssocID="{11B8CA43-AAAD-40CC-B9F3-9D97AE5F13AD}" presName="parentText" presStyleLbl="node1" presStyleIdx="0" presStyleCnt="5" custScaleY="1494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C02F1-257B-49F1-8CA9-022332578294}" type="pres">
      <dgm:prSet presAssocID="{11B8CA43-AAAD-40CC-B9F3-9D97AE5F13AD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A2F59-ABCB-4CD1-BEF5-7EA392EC44AD}" type="pres">
      <dgm:prSet presAssocID="{EF0CA6EE-8B62-493A-BE51-196CB7A8FFC3}" presName="parentText" presStyleLbl="node1" presStyleIdx="1" presStyleCnt="5" custScaleY="423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4BBD0-109A-4E7D-A37D-BB4D8488240B}" type="pres">
      <dgm:prSet presAssocID="{EF0CA6EE-8B62-493A-BE51-196CB7A8FFC3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FA496-810F-474D-B1A6-5E4EB8ED0A58}" type="pres">
      <dgm:prSet presAssocID="{DB8AD6A4-638E-4EB2-BDFA-A41678A01E6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F8E2F-FBD9-45B3-9695-5992A9F7F2F6}" type="pres">
      <dgm:prSet presAssocID="{DB8AD6A4-638E-4EB2-BDFA-A41678A01E62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29449-EC18-413B-8BAE-29F21D25AFC2}" type="pres">
      <dgm:prSet presAssocID="{38967E52-3FDF-4C3F-9051-EF2D16A82C2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E03A7-2995-4AB4-B883-83922F7E11AA}" type="pres">
      <dgm:prSet presAssocID="{38967E52-3FDF-4C3F-9051-EF2D16A82C27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8858A-D1F6-467C-9919-5C48632E2B1C}" type="pres">
      <dgm:prSet presAssocID="{D8622A2F-62AB-4886-906A-4CC12274457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E2ACB5-AEA0-4F52-A771-6C56E60B4D1E}" type="presOf" srcId="{F66F3257-6B95-4EB9-845E-080B3ED47C33}" destId="{891C02F1-257B-49F1-8CA9-022332578294}" srcOrd="0" destOrd="0" presId="urn:microsoft.com/office/officeart/2005/8/layout/vList2"/>
    <dgm:cxn modelId="{BF3D0080-32B7-421B-B0D0-0DDD3FCC9663}" type="presOf" srcId="{11B8CA43-AAAD-40CC-B9F3-9D97AE5F13AD}" destId="{06290EC9-95F7-4770-971D-6D87DFFFFFFB}" srcOrd="0" destOrd="0" presId="urn:microsoft.com/office/officeart/2005/8/layout/vList2"/>
    <dgm:cxn modelId="{6BE253D4-5C85-4BB1-97B5-6137881FE706}" srcId="{DB8AD6A4-638E-4EB2-BDFA-A41678A01E62}" destId="{4DFAC81B-3F1E-4E8D-AB4E-851F73FA9CFF}" srcOrd="0" destOrd="0" parTransId="{A93D17E6-516A-4FD3-A8B6-585134C09F36}" sibTransId="{2118E33D-694C-481D-A5B3-CE3746CAEF1A}"/>
    <dgm:cxn modelId="{1D0AFA37-1AFD-4C44-BDDF-78F0A64A8AA6}" type="presOf" srcId="{D8622A2F-62AB-4886-906A-4CC122744571}" destId="{7938858A-D1F6-467C-9919-5C48632E2B1C}" srcOrd="0" destOrd="0" presId="urn:microsoft.com/office/officeart/2005/8/layout/vList2"/>
    <dgm:cxn modelId="{BE05881B-27D3-4699-8B34-091E2F9553DE}" type="presOf" srcId="{38967E52-3FDF-4C3F-9051-EF2D16A82C27}" destId="{38C29449-EC18-413B-8BAE-29F21D25AFC2}" srcOrd="0" destOrd="0" presId="urn:microsoft.com/office/officeart/2005/8/layout/vList2"/>
    <dgm:cxn modelId="{3F41C4E2-5EF3-4200-9F43-B9C8CA04B0FB}" srcId="{BB0479F5-28CF-4F35-9287-EF832C910470}" destId="{D8622A2F-62AB-4886-906A-4CC122744571}" srcOrd="4" destOrd="0" parTransId="{EA74864E-23F5-4EBC-96DF-61495BA1EB31}" sibTransId="{9744786D-28E9-4358-BD0B-9D61A34FBFE5}"/>
    <dgm:cxn modelId="{34C26349-30B4-4CE5-820D-14E4F98F8B6E}" type="presOf" srcId="{EF0CA6EE-8B62-493A-BE51-196CB7A8FFC3}" destId="{3CFA2F59-ABCB-4CD1-BEF5-7EA392EC44AD}" srcOrd="0" destOrd="0" presId="urn:microsoft.com/office/officeart/2005/8/layout/vList2"/>
    <dgm:cxn modelId="{4AE0D05B-4DF2-4D2A-8FAD-EF58BBAFE95C}" type="presOf" srcId="{BB0479F5-28CF-4F35-9287-EF832C910470}" destId="{84BE8158-8B70-49D2-9456-0C561C508FB3}" srcOrd="0" destOrd="0" presId="urn:microsoft.com/office/officeart/2005/8/layout/vList2"/>
    <dgm:cxn modelId="{236BE3C8-4E37-4B3D-ABA8-81BA400EC186}" srcId="{38967E52-3FDF-4C3F-9051-EF2D16A82C27}" destId="{95828942-F2CA-4FBA-9B00-772575D30334}" srcOrd="0" destOrd="0" parTransId="{2C0D0C89-C050-4046-9A94-5C336E81EC42}" sibTransId="{E9BDE3A1-4686-4E0C-964C-0556202DDC33}"/>
    <dgm:cxn modelId="{220DAEA3-7D94-4D84-BF20-0B53000D1135}" srcId="{BB0479F5-28CF-4F35-9287-EF832C910470}" destId="{38967E52-3FDF-4C3F-9051-EF2D16A82C27}" srcOrd="3" destOrd="0" parTransId="{38F2ADCE-AA0A-448A-A2AD-6D8CB6609B10}" sibTransId="{E05555A9-16A3-4E5C-9295-174EC64BAD52}"/>
    <dgm:cxn modelId="{5E3E5434-A90D-484A-9B92-3832D9C382FC}" srcId="{BB0479F5-28CF-4F35-9287-EF832C910470}" destId="{DB8AD6A4-638E-4EB2-BDFA-A41678A01E62}" srcOrd="2" destOrd="0" parTransId="{FE8CF6F5-5976-45E8-9117-DA01F3C51CCD}" sibTransId="{A872EA41-802B-4906-8103-C35D4F24033E}"/>
    <dgm:cxn modelId="{DCD2068E-2295-447A-830B-3DA71E3CDEBF}" srcId="{BB0479F5-28CF-4F35-9287-EF832C910470}" destId="{EF0CA6EE-8B62-493A-BE51-196CB7A8FFC3}" srcOrd="1" destOrd="0" parTransId="{E99F78A4-2FEB-454F-81E4-EC655F0F50CA}" sibTransId="{E0ECBD37-F063-42C7-BC59-03C3A32ABD8D}"/>
    <dgm:cxn modelId="{89778639-0861-4CC1-8172-386A61A4ECAC}" type="presOf" srcId="{1F777D2F-13EC-4856-9760-206B60FF154B}" destId="{2894BBD0-109A-4E7D-A37D-BB4D8488240B}" srcOrd="0" destOrd="0" presId="urn:microsoft.com/office/officeart/2005/8/layout/vList2"/>
    <dgm:cxn modelId="{F10A821F-4CE7-4742-87CC-05E06AFD4F88}" type="presOf" srcId="{4DFAC81B-3F1E-4E8D-AB4E-851F73FA9CFF}" destId="{9CCF8E2F-FBD9-45B3-9695-5992A9F7F2F6}" srcOrd="0" destOrd="0" presId="urn:microsoft.com/office/officeart/2005/8/layout/vList2"/>
    <dgm:cxn modelId="{A4209B6D-E228-425B-B16C-EC43CB51A4D4}" srcId="{EF0CA6EE-8B62-493A-BE51-196CB7A8FFC3}" destId="{1F777D2F-13EC-4856-9760-206B60FF154B}" srcOrd="0" destOrd="0" parTransId="{833C5454-CD06-455A-BC7C-C7DC25417C40}" sibTransId="{B0A8FF99-3FD8-47E3-AE59-0576470E96F8}"/>
    <dgm:cxn modelId="{6B81BF46-7D83-4B79-9149-4DE6DE187123}" type="presOf" srcId="{DB8AD6A4-638E-4EB2-BDFA-A41678A01E62}" destId="{BA5FA496-810F-474D-B1A6-5E4EB8ED0A58}" srcOrd="0" destOrd="0" presId="urn:microsoft.com/office/officeart/2005/8/layout/vList2"/>
    <dgm:cxn modelId="{ECF23475-C172-47EB-B064-9FF8B14A86E6}" srcId="{BB0479F5-28CF-4F35-9287-EF832C910470}" destId="{11B8CA43-AAAD-40CC-B9F3-9D97AE5F13AD}" srcOrd="0" destOrd="0" parTransId="{E7BAFA92-A9E3-4D7C-BC7F-9E78E9F0944C}" sibTransId="{25C2875D-5800-4292-B70C-2A15B2F03A40}"/>
    <dgm:cxn modelId="{2620FAC9-E3FA-43E4-86B3-B5BCCF3BC995}" srcId="{11B8CA43-AAAD-40CC-B9F3-9D97AE5F13AD}" destId="{F66F3257-6B95-4EB9-845E-080B3ED47C33}" srcOrd="0" destOrd="0" parTransId="{E7F15B57-4749-4667-93F6-D8DC0656DA02}" sibTransId="{4B3F1690-137C-474A-BE42-B502FB30FD2F}"/>
    <dgm:cxn modelId="{D6D7200B-DAC6-4F2B-8BE2-5F215EE177F3}" type="presOf" srcId="{95828942-F2CA-4FBA-9B00-772575D30334}" destId="{ED6E03A7-2995-4AB4-B883-83922F7E11AA}" srcOrd="0" destOrd="0" presId="urn:microsoft.com/office/officeart/2005/8/layout/vList2"/>
    <dgm:cxn modelId="{853ADBA0-911C-48C3-974D-4C25006B00B1}" type="presParOf" srcId="{84BE8158-8B70-49D2-9456-0C561C508FB3}" destId="{06290EC9-95F7-4770-971D-6D87DFFFFFFB}" srcOrd="0" destOrd="0" presId="urn:microsoft.com/office/officeart/2005/8/layout/vList2"/>
    <dgm:cxn modelId="{AF9B0F20-BD87-49C0-81D9-82D4BD6A75D7}" type="presParOf" srcId="{84BE8158-8B70-49D2-9456-0C561C508FB3}" destId="{891C02F1-257B-49F1-8CA9-022332578294}" srcOrd="1" destOrd="0" presId="urn:microsoft.com/office/officeart/2005/8/layout/vList2"/>
    <dgm:cxn modelId="{D6AD1B57-F9FD-44C8-AE0B-AEE7181E19F7}" type="presParOf" srcId="{84BE8158-8B70-49D2-9456-0C561C508FB3}" destId="{3CFA2F59-ABCB-4CD1-BEF5-7EA392EC44AD}" srcOrd="2" destOrd="0" presId="urn:microsoft.com/office/officeart/2005/8/layout/vList2"/>
    <dgm:cxn modelId="{3A9966A0-EBE9-4855-8002-E8AB86B5425F}" type="presParOf" srcId="{84BE8158-8B70-49D2-9456-0C561C508FB3}" destId="{2894BBD0-109A-4E7D-A37D-BB4D8488240B}" srcOrd="3" destOrd="0" presId="urn:microsoft.com/office/officeart/2005/8/layout/vList2"/>
    <dgm:cxn modelId="{E8FE8E52-C3D5-4E6E-A9DE-143A365B9CBD}" type="presParOf" srcId="{84BE8158-8B70-49D2-9456-0C561C508FB3}" destId="{BA5FA496-810F-474D-B1A6-5E4EB8ED0A58}" srcOrd="4" destOrd="0" presId="urn:microsoft.com/office/officeart/2005/8/layout/vList2"/>
    <dgm:cxn modelId="{BA3F72B8-6387-4EC5-BFF4-AE45517D4D7C}" type="presParOf" srcId="{84BE8158-8B70-49D2-9456-0C561C508FB3}" destId="{9CCF8E2F-FBD9-45B3-9695-5992A9F7F2F6}" srcOrd="5" destOrd="0" presId="urn:microsoft.com/office/officeart/2005/8/layout/vList2"/>
    <dgm:cxn modelId="{7A2023E6-11A8-40B6-B74E-01FAEA4B44EF}" type="presParOf" srcId="{84BE8158-8B70-49D2-9456-0C561C508FB3}" destId="{38C29449-EC18-413B-8BAE-29F21D25AFC2}" srcOrd="6" destOrd="0" presId="urn:microsoft.com/office/officeart/2005/8/layout/vList2"/>
    <dgm:cxn modelId="{0C7E17F2-9AD2-4558-AEDE-2060DA6E5D3F}" type="presParOf" srcId="{84BE8158-8B70-49D2-9456-0C561C508FB3}" destId="{ED6E03A7-2995-4AB4-B883-83922F7E11AA}" srcOrd="7" destOrd="0" presId="urn:microsoft.com/office/officeart/2005/8/layout/vList2"/>
    <dgm:cxn modelId="{46BC6802-D44D-4C11-8CAF-83055EC41B9F}" type="presParOf" srcId="{84BE8158-8B70-49D2-9456-0C561C508FB3}" destId="{7938858A-D1F6-467C-9919-5C48632E2B1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C776CC-19FA-472E-9332-C076B6C1B98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23CFFFB-F84F-49BE-82DF-B359A3B73E1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Рейтинговая работа по профильным предметам (не позднее конца апреля)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1FB6491-CD5B-4616-8F83-19784CA00BEB}" type="parTrans" cxnId="{5783776D-D226-4AF5-AA1A-0030DDB609C5}">
      <dgm:prSet/>
      <dgm:spPr/>
      <dgm:t>
        <a:bodyPr/>
        <a:lstStyle/>
        <a:p>
          <a:endParaRPr lang="ru-RU"/>
        </a:p>
      </dgm:t>
    </dgm:pt>
    <dgm:pt modelId="{8B1AAC66-5A8E-45D1-9B22-9938AE2EC1C8}" type="sibTrans" cxnId="{5783776D-D226-4AF5-AA1A-0030DDB609C5}">
      <dgm:prSet/>
      <dgm:spPr/>
      <dgm:t>
        <a:bodyPr/>
        <a:lstStyle/>
        <a:p>
          <a:endParaRPr lang="ru-RU"/>
        </a:p>
      </dgm:t>
    </dgm:pt>
    <dgm:pt modelId="{A69F10F3-2575-4F61-AE57-8B8B0CD1DF3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Средний балл аттестата; (не ниже 4 баллов);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DDEBF42-FEB5-4F08-97EA-CA7A01498A1B}" type="parTrans" cxnId="{111AF270-2A89-497A-B1D5-32284138D39C}">
      <dgm:prSet/>
      <dgm:spPr/>
      <dgm:t>
        <a:bodyPr/>
        <a:lstStyle/>
        <a:p>
          <a:endParaRPr lang="ru-RU"/>
        </a:p>
      </dgm:t>
    </dgm:pt>
    <dgm:pt modelId="{5E9C0E0D-75F9-4CDE-9E5C-916F69504272}" type="sibTrans" cxnId="{111AF270-2A89-497A-B1D5-32284138D39C}">
      <dgm:prSet/>
      <dgm:spPr/>
      <dgm:t>
        <a:bodyPr/>
        <a:lstStyle/>
        <a:p>
          <a:endParaRPr lang="ru-RU"/>
        </a:p>
      </dgm:t>
    </dgm:pt>
    <dgm:pt modelId="{9C3E22E6-C37F-4DBD-B55B-C71B8439AC1F}">
      <dgm:prSet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Результаты ГИА (по соответствующим профилям см. п.5.8);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110692A-4F2F-40BC-84D5-3C2B9057C524}" type="parTrans" cxnId="{B60C7F6A-75DE-4FAD-8775-B293816FB1B7}">
      <dgm:prSet/>
      <dgm:spPr/>
      <dgm:t>
        <a:bodyPr/>
        <a:lstStyle/>
        <a:p>
          <a:endParaRPr lang="ru-RU"/>
        </a:p>
      </dgm:t>
    </dgm:pt>
    <dgm:pt modelId="{9AB00B4A-DD18-40EA-A04A-0A99BF6744F3}" type="sibTrans" cxnId="{B60C7F6A-75DE-4FAD-8775-B293816FB1B7}">
      <dgm:prSet/>
      <dgm:spPr/>
      <dgm:t>
        <a:bodyPr/>
        <a:lstStyle/>
        <a:p>
          <a:endParaRPr lang="ru-RU"/>
        </a:p>
      </dgm:t>
    </dgm:pt>
    <dgm:pt modelId="{333B7A3F-9DC2-4D5C-AF04-ACE661B543CC}">
      <dgm:prSet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Оценки по профильным предметам не ниже «4»;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2F3185D-58FA-4BBE-8395-DD545636286F}" type="parTrans" cxnId="{A2F6CF46-4CA2-46A3-BE3B-967E4FDC36B2}">
      <dgm:prSet/>
      <dgm:spPr/>
      <dgm:t>
        <a:bodyPr/>
        <a:lstStyle/>
        <a:p>
          <a:endParaRPr lang="ru-RU"/>
        </a:p>
      </dgm:t>
    </dgm:pt>
    <dgm:pt modelId="{15A56C34-33D0-4DD0-BE46-567E1A63D0B3}" type="sibTrans" cxnId="{A2F6CF46-4CA2-46A3-BE3B-967E4FDC36B2}">
      <dgm:prSet/>
      <dgm:spPr/>
      <dgm:t>
        <a:bodyPr/>
        <a:lstStyle/>
        <a:p>
          <a:endParaRPr lang="ru-RU"/>
        </a:p>
      </dgm:t>
    </dgm:pt>
    <dgm:pt modelId="{BF41B096-F4CE-4736-BC8C-6981FF528B48}">
      <dgm:prSet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Психолого-педагогическая характеристика;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A6FCBF0-D10A-42F5-96A4-FB9428067C7A}" type="parTrans" cxnId="{604F2565-DC5D-4743-B894-405CB687D21A}">
      <dgm:prSet/>
      <dgm:spPr/>
      <dgm:t>
        <a:bodyPr/>
        <a:lstStyle/>
        <a:p>
          <a:endParaRPr lang="ru-RU"/>
        </a:p>
      </dgm:t>
    </dgm:pt>
    <dgm:pt modelId="{D470F1E3-9E89-46F6-AA96-94D114BAC828}" type="sibTrans" cxnId="{604F2565-DC5D-4743-B894-405CB687D21A}">
      <dgm:prSet/>
      <dgm:spPr/>
      <dgm:t>
        <a:bodyPr/>
        <a:lstStyle/>
        <a:p>
          <a:endParaRPr lang="ru-RU"/>
        </a:p>
      </dgm:t>
    </dgm:pt>
    <dgm:pt modelId="{CD864EDF-3364-45BA-9679-D088CD412569}">
      <dgm:prSet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Портфолио учебных достижений учащегося.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166EA97-9ED4-42AD-97BE-F3536BF6A111}" type="parTrans" cxnId="{FF998EC0-9CB8-42CE-9B3E-026209E81B05}">
      <dgm:prSet/>
      <dgm:spPr/>
      <dgm:t>
        <a:bodyPr/>
        <a:lstStyle/>
        <a:p>
          <a:endParaRPr lang="ru-RU"/>
        </a:p>
      </dgm:t>
    </dgm:pt>
    <dgm:pt modelId="{0EF0CA8D-D888-4185-ADAC-D9837303025E}" type="sibTrans" cxnId="{FF998EC0-9CB8-42CE-9B3E-026209E81B05}">
      <dgm:prSet/>
      <dgm:spPr/>
      <dgm:t>
        <a:bodyPr/>
        <a:lstStyle/>
        <a:p>
          <a:endParaRPr lang="ru-RU"/>
        </a:p>
      </dgm:t>
    </dgm:pt>
    <dgm:pt modelId="{F6A26360-0B66-430C-9FE4-D7310A9FB460}" type="pres">
      <dgm:prSet presAssocID="{08C776CC-19FA-472E-9332-C076B6C1B9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FFA7EC-C822-4905-B381-51C29A17A399}" type="pres">
      <dgm:prSet presAssocID="{E23CFFFB-F84F-49BE-82DF-B359A3B73E1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DAE9D-E2BE-4635-976F-4AFA3081A0C5}" type="pres">
      <dgm:prSet presAssocID="{8B1AAC66-5A8E-45D1-9B22-9938AE2EC1C8}" presName="spacer" presStyleCnt="0"/>
      <dgm:spPr/>
    </dgm:pt>
    <dgm:pt modelId="{A560A11D-261F-4FCE-B832-4F1509950729}" type="pres">
      <dgm:prSet presAssocID="{A69F10F3-2575-4F61-AE57-8B8B0CD1DF3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476E1-F12C-4EE1-B42A-9CA9DD05C2B5}" type="pres">
      <dgm:prSet presAssocID="{5E9C0E0D-75F9-4CDE-9E5C-916F69504272}" presName="spacer" presStyleCnt="0"/>
      <dgm:spPr/>
    </dgm:pt>
    <dgm:pt modelId="{967F53C2-701C-4321-8806-9A7CF5CE0B84}" type="pres">
      <dgm:prSet presAssocID="{9C3E22E6-C37F-4DBD-B55B-C71B8439AC1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7619B-71B1-488B-A46F-C8FFD6F33B7C}" type="pres">
      <dgm:prSet presAssocID="{9AB00B4A-DD18-40EA-A04A-0A99BF6744F3}" presName="spacer" presStyleCnt="0"/>
      <dgm:spPr/>
    </dgm:pt>
    <dgm:pt modelId="{C8F34411-68D1-46A9-B783-E757F351B307}" type="pres">
      <dgm:prSet presAssocID="{333B7A3F-9DC2-4D5C-AF04-ACE661B543C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069B7-0D8E-4003-997D-76E909DA61B9}" type="pres">
      <dgm:prSet presAssocID="{15A56C34-33D0-4DD0-BE46-567E1A63D0B3}" presName="spacer" presStyleCnt="0"/>
      <dgm:spPr/>
    </dgm:pt>
    <dgm:pt modelId="{282A7CE4-59B0-4196-8FAE-1314F3D9ED9C}" type="pres">
      <dgm:prSet presAssocID="{BF41B096-F4CE-4736-BC8C-6981FF528B4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D9783-87F9-43C1-959F-44D9EEB929D7}" type="pres">
      <dgm:prSet presAssocID="{D470F1E3-9E89-46F6-AA96-94D114BAC828}" presName="spacer" presStyleCnt="0"/>
      <dgm:spPr/>
    </dgm:pt>
    <dgm:pt modelId="{53208B2F-776C-41F9-820D-09C4FF0E1B93}" type="pres">
      <dgm:prSet presAssocID="{CD864EDF-3364-45BA-9679-D088CD41256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83776D-D226-4AF5-AA1A-0030DDB609C5}" srcId="{08C776CC-19FA-472E-9332-C076B6C1B98A}" destId="{E23CFFFB-F84F-49BE-82DF-B359A3B73E1B}" srcOrd="0" destOrd="0" parTransId="{A1FB6491-CD5B-4616-8F83-19784CA00BEB}" sibTransId="{8B1AAC66-5A8E-45D1-9B22-9938AE2EC1C8}"/>
    <dgm:cxn modelId="{250305A6-929E-4925-B3D6-9D5665E84EE7}" type="presOf" srcId="{333B7A3F-9DC2-4D5C-AF04-ACE661B543CC}" destId="{C8F34411-68D1-46A9-B783-E757F351B307}" srcOrd="0" destOrd="0" presId="urn:microsoft.com/office/officeart/2005/8/layout/vList2"/>
    <dgm:cxn modelId="{604F2565-DC5D-4743-B894-405CB687D21A}" srcId="{08C776CC-19FA-472E-9332-C076B6C1B98A}" destId="{BF41B096-F4CE-4736-BC8C-6981FF528B48}" srcOrd="4" destOrd="0" parTransId="{3A6FCBF0-D10A-42F5-96A4-FB9428067C7A}" sibTransId="{D470F1E3-9E89-46F6-AA96-94D114BAC828}"/>
    <dgm:cxn modelId="{1C7BD880-E957-49D1-9824-C6BEF3229E61}" type="presOf" srcId="{BF41B096-F4CE-4736-BC8C-6981FF528B48}" destId="{282A7CE4-59B0-4196-8FAE-1314F3D9ED9C}" srcOrd="0" destOrd="0" presId="urn:microsoft.com/office/officeart/2005/8/layout/vList2"/>
    <dgm:cxn modelId="{9174E5DF-73C7-4B11-9770-8573046D253E}" type="presOf" srcId="{08C776CC-19FA-472E-9332-C076B6C1B98A}" destId="{F6A26360-0B66-430C-9FE4-D7310A9FB460}" srcOrd="0" destOrd="0" presId="urn:microsoft.com/office/officeart/2005/8/layout/vList2"/>
    <dgm:cxn modelId="{EFB24847-7F55-4E44-89EA-7906E2175E0C}" type="presOf" srcId="{E23CFFFB-F84F-49BE-82DF-B359A3B73E1B}" destId="{91FFA7EC-C822-4905-B381-51C29A17A399}" srcOrd="0" destOrd="0" presId="urn:microsoft.com/office/officeart/2005/8/layout/vList2"/>
    <dgm:cxn modelId="{111AF270-2A89-497A-B1D5-32284138D39C}" srcId="{08C776CC-19FA-472E-9332-C076B6C1B98A}" destId="{A69F10F3-2575-4F61-AE57-8B8B0CD1DF30}" srcOrd="1" destOrd="0" parTransId="{9DDEBF42-FEB5-4F08-97EA-CA7A01498A1B}" sibTransId="{5E9C0E0D-75F9-4CDE-9E5C-916F69504272}"/>
    <dgm:cxn modelId="{FF998EC0-9CB8-42CE-9B3E-026209E81B05}" srcId="{08C776CC-19FA-472E-9332-C076B6C1B98A}" destId="{CD864EDF-3364-45BA-9679-D088CD412569}" srcOrd="5" destOrd="0" parTransId="{8166EA97-9ED4-42AD-97BE-F3536BF6A111}" sibTransId="{0EF0CA8D-D888-4185-ADAC-D9837303025E}"/>
    <dgm:cxn modelId="{A2F6CF46-4CA2-46A3-BE3B-967E4FDC36B2}" srcId="{08C776CC-19FA-472E-9332-C076B6C1B98A}" destId="{333B7A3F-9DC2-4D5C-AF04-ACE661B543CC}" srcOrd="3" destOrd="0" parTransId="{72F3185D-58FA-4BBE-8395-DD545636286F}" sibTransId="{15A56C34-33D0-4DD0-BE46-567E1A63D0B3}"/>
    <dgm:cxn modelId="{B60C7F6A-75DE-4FAD-8775-B293816FB1B7}" srcId="{08C776CC-19FA-472E-9332-C076B6C1B98A}" destId="{9C3E22E6-C37F-4DBD-B55B-C71B8439AC1F}" srcOrd="2" destOrd="0" parTransId="{4110692A-4F2F-40BC-84D5-3C2B9057C524}" sibTransId="{9AB00B4A-DD18-40EA-A04A-0A99BF6744F3}"/>
    <dgm:cxn modelId="{7D8B86EA-D24B-4A91-9B8E-D89AC9CEA407}" type="presOf" srcId="{9C3E22E6-C37F-4DBD-B55B-C71B8439AC1F}" destId="{967F53C2-701C-4321-8806-9A7CF5CE0B84}" srcOrd="0" destOrd="0" presId="urn:microsoft.com/office/officeart/2005/8/layout/vList2"/>
    <dgm:cxn modelId="{F9792E5B-31BF-4DC3-B3A4-3AED4EFCF3B4}" type="presOf" srcId="{A69F10F3-2575-4F61-AE57-8B8B0CD1DF30}" destId="{A560A11D-261F-4FCE-B832-4F1509950729}" srcOrd="0" destOrd="0" presId="urn:microsoft.com/office/officeart/2005/8/layout/vList2"/>
    <dgm:cxn modelId="{CFB819EC-5C50-48D1-8DCA-6AF679FEF3EA}" type="presOf" srcId="{CD864EDF-3364-45BA-9679-D088CD412569}" destId="{53208B2F-776C-41F9-820D-09C4FF0E1B93}" srcOrd="0" destOrd="0" presId="urn:microsoft.com/office/officeart/2005/8/layout/vList2"/>
    <dgm:cxn modelId="{0D5F3A1D-78BB-495B-96BE-92A71E8689BB}" type="presParOf" srcId="{F6A26360-0B66-430C-9FE4-D7310A9FB460}" destId="{91FFA7EC-C822-4905-B381-51C29A17A399}" srcOrd="0" destOrd="0" presId="urn:microsoft.com/office/officeart/2005/8/layout/vList2"/>
    <dgm:cxn modelId="{DB4686C0-09A0-446B-A035-3D24B60AD95A}" type="presParOf" srcId="{F6A26360-0B66-430C-9FE4-D7310A9FB460}" destId="{B03DAE9D-E2BE-4635-976F-4AFA3081A0C5}" srcOrd="1" destOrd="0" presId="urn:microsoft.com/office/officeart/2005/8/layout/vList2"/>
    <dgm:cxn modelId="{9DDF2F53-0FF6-4C99-A600-7634110508A2}" type="presParOf" srcId="{F6A26360-0B66-430C-9FE4-D7310A9FB460}" destId="{A560A11D-261F-4FCE-B832-4F1509950729}" srcOrd="2" destOrd="0" presId="urn:microsoft.com/office/officeart/2005/8/layout/vList2"/>
    <dgm:cxn modelId="{52C74CE4-14FB-479A-8104-FF17CBA89498}" type="presParOf" srcId="{F6A26360-0B66-430C-9FE4-D7310A9FB460}" destId="{313476E1-F12C-4EE1-B42A-9CA9DD05C2B5}" srcOrd="3" destOrd="0" presId="urn:microsoft.com/office/officeart/2005/8/layout/vList2"/>
    <dgm:cxn modelId="{82372FCF-2DEE-4390-82F8-B29C130668C0}" type="presParOf" srcId="{F6A26360-0B66-430C-9FE4-D7310A9FB460}" destId="{967F53C2-701C-4321-8806-9A7CF5CE0B84}" srcOrd="4" destOrd="0" presId="urn:microsoft.com/office/officeart/2005/8/layout/vList2"/>
    <dgm:cxn modelId="{C9C6A11F-4D60-4CC3-B56E-F0EA5A35C062}" type="presParOf" srcId="{F6A26360-0B66-430C-9FE4-D7310A9FB460}" destId="{2817619B-71B1-488B-A46F-C8FFD6F33B7C}" srcOrd="5" destOrd="0" presId="urn:microsoft.com/office/officeart/2005/8/layout/vList2"/>
    <dgm:cxn modelId="{FCD1BF77-DB17-41B6-9FBE-50BBD070B85F}" type="presParOf" srcId="{F6A26360-0B66-430C-9FE4-D7310A9FB460}" destId="{C8F34411-68D1-46A9-B783-E757F351B307}" srcOrd="6" destOrd="0" presId="urn:microsoft.com/office/officeart/2005/8/layout/vList2"/>
    <dgm:cxn modelId="{79091210-4270-4893-A88F-4E4AAA60A1F2}" type="presParOf" srcId="{F6A26360-0B66-430C-9FE4-D7310A9FB460}" destId="{D85069B7-0D8E-4003-997D-76E909DA61B9}" srcOrd="7" destOrd="0" presId="urn:microsoft.com/office/officeart/2005/8/layout/vList2"/>
    <dgm:cxn modelId="{A671C737-EE59-4F58-9A18-9F3442E87790}" type="presParOf" srcId="{F6A26360-0B66-430C-9FE4-D7310A9FB460}" destId="{282A7CE4-59B0-4196-8FAE-1314F3D9ED9C}" srcOrd="8" destOrd="0" presId="urn:microsoft.com/office/officeart/2005/8/layout/vList2"/>
    <dgm:cxn modelId="{02AADBB7-F03F-4AA4-B362-283A3EBCE041}" type="presParOf" srcId="{F6A26360-0B66-430C-9FE4-D7310A9FB460}" destId="{BE7D9783-87F9-43C1-959F-44D9EEB929D7}" srcOrd="9" destOrd="0" presId="urn:microsoft.com/office/officeart/2005/8/layout/vList2"/>
    <dgm:cxn modelId="{5E22C045-D5EF-469B-A125-A4ECEA4E050C}" type="presParOf" srcId="{F6A26360-0B66-430C-9FE4-D7310A9FB460}" destId="{53208B2F-776C-41F9-820D-09C4FF0E1B9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C97F12-9B29-4944-B6EA-D96C6E13630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5A05F2E-7E30-4BC7-BA80-C9AA8C60D6F9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а) победители и призеры муниципальных и региональных олимпиад по учебным предметам, изучаемым углубленно, или предметам профильного обучения;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096A1D5-0BEC-4B78-A3AB-13B888A5545A}" type="parTrans" cxnId="{FC884B6B-48EA-48C6-845D-21EB41C48AA9}">
      <dgm:prSet/>
      <dgm:spPr/>
      <dgm:t>
        <a:bodyPr/>
        <a:lstStyle/>
        <a:p>
          <a:endParaRPr lang="ru-RU"/>
        </a:p>
      </dgm:t>
    </dgm:pt>
    <dgm:pt modelId="{535547A0-FA44-4C29-99E9-81784CE1F423}" type="sibTrans" cxnId="{FC884B6B-48EA-48C6-845D-21EB41C48AA9}">
      <dgm:prSet/>
      <dgm:spPr/>
      <dgm:t>
        <a:bodyPr/>
        <a:lstStyle/>
        <a:p>
          <a:endParaRPr lang="ru-RU"/>
        </a:p>
      </dgm:t>
    </dgm:pt>
    <dgm:pt modelId="{BF2DDADF-D9D5-413B-8846-EA1BAF0CC9B4}">
      <dgm:prSet phldrT="[Текст]"/>
      <dgm:spPr/>
      <dgm:t>
        <a:bodyPr/>
        <a:lstStyle/>
        <a:p>
          <a:endParaRPr lang="ru-RU" dirty="0"/>
        </a:p>
      </dgm:t>
    </dgm:pt>
    <dgm:pt modelId="{AD26770F-524B-48D0-BCE8-EC6139DD32C1}" type="parTrans" cxnId="{6595DD72-67E0-4BB8-B767-460262B2DFA3}">
      <dgm:prSet/>
      <dgm:spPr/>
      <dgm:t>
        <a:bodyPr/>
        <a:lstStyle/>
        <a:p>
          <a:endParaRPr lang="ru-RU"/>
        </a:p>
      </dgm:t>
    </dgm:pt>
    <dgm:pt modelId="{C264BD0E-08B0-47D0-8527-DEF1C0B4E2C7}" type="sibTrans" cxnId="{6595DD72-67E0-4BB8-B767-460262B2DFA3}">
      <dgm:prSet/>
      <dgm:spPr/>
      <dgm:t>
        <a:bodyPr/>
        <a:lstStyle/>
        <a:p>
          <a:endParaRPr lang="ru-RU"/>
        </a:p>
      </dgm:t>
    </dgm:pt>
    <dgm:pt modelId="{B329B700-4ECC-4650-A26D-9DA4D02A30E5}">
      <dgm:prSet/>
      <dgm:spPr/>
      <dgm:t>
        <a:bodyPr/>
        <a:lstStyle/>
        <a:p>
          <a:r>
            <a:rPr lang="ru-RU" smtClean="0">
              <a:solidFill>
                <a:schemeClr val="tx1">
                  <a:lumMod val="95000"/>
                  <a:lumOff val="5000"/>
                </a:schemeClr>
              </a:solidFill>
            </a:rPr>
            <a:t>б) участники региональных конкурсов научно-исследовательских работ или проектов по учебному предмету, изучаемому углубленно, или предметам профильного обучения;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8BF89B8-C5A1-4CD9-A671-2A3514017262}" type="parTrans" cxnId="{465D7AAA-CF34-4599-9F42-252B7EBA9B90}">
      <dgm:prSet/>
      <dgm:spPr/>
      <dgm:t>
        <a:bodyPr/>
        <a:lstStyle/>
        <a:p>
          <a:endParaRPr lang="ru-RU"/>
        </a:p>
      </dgm:t>
    </dgm:pt>
    <dgm:pt modelId="{D48A3FD4-E080-4DFE-A440-97E65572079C}" type="sibTrans" cxnId="{465D7AAA-CF34-4599-9F42-252B7EBA9B90}">
      <dgm:prSet/>
      <dgm:spPr/>
      <dgm:t>
        <a:bodyPr/>
        <a:lstStyle/>
        <a:p>
          <a:endParaRPr lang="ru-RU"/>
        </a:p>
      </dgm:t>
    </dgm:pt>
    <dgm:pt modelId="{E8F7879B-497C-47D0-9AE3-499094E767CB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</a:rPr>
            <a:t>в) учащиеся 9-х классов успешно освоившие программу основного общего образования на базе 9-х классов, набравшие наибольшее количество баллов в общем рейтинге учащихся 9-х классов, зачисляются в 10-й класс с выбранным профилем обучения (социально-экономическим, химико-биологическим, физико-математическим) без собеседования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AE9E359-B6F8-47AE-8074-A7AE52BABB3F}" type="parTrans" cxnId="{8C97D630-8C53-4365-883D-8C8A07670418}">
      <dgm:prSet/>
      <dgm:spPr/>
      <dgm:t>
        <a:bodyPr/>
        <a:lstStyle/>
        <a:p>
          <a:endParaRPr lang="ru-RU"/>
        </a:p>
      </dgm:t>
    </dgm:pt>
    <dgm:pt modelId="{A3051774-03B9-435C-B569-BB6C0A45D800}" type="sibTrans" cxnId="{8C97D630-8C53-4365-883D-8C8A07670418}">
      <dgm:prSet/>
      <dgm:spPr/>
      <dgm:t>
        <a:bodyPr/>
        <a:lstStyle/>
        <a:p>
          <a:endParaRPr lang="ru-RU"/>
        </a:p>
      </dgm:t>
    </dgm:pt>
    <dgm:pt modelId="{0FF8E3F5-C87D-4B29-9543-0B2D6E724396}" type="pres">
      <dgm:prSet presAssocID="{45C97F12-9B29-4944-B6EA-D96C6E1363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34DCD6-439B-4B92-B5D9-A9E86A57D93F}" type="pres">
      <dgm:prSet presAssocID="{55A05F2E-7E30-4BC7-BA80-C9AA8C60D6F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521E7-2315-4D56-9DA1-E154BADF71EE}" type="pres">
      <dgm:prSet presAssocID="{535547A0-FA44-4C29-99E9-81784CE1F423}" presName="spacer" presStyleCnt="0"/>
      <dgm:spPr/>
    </dgm:pt>
    <dgm:pt modelId="{6EE07CA2-BD3A-488A-BEF7-46D47DFBD6A7}" type="pres">
      <dgm:prSet presAssocID="{B329B700-4ECC-4650-A26D-9DA4D02A30E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9BF6B-8695-4491-9144-B99E738E7058}" type="pres">
      <dgm:prSet presAssocID="{D48A3FD4-E080-4DFE-A440-97E65572079C}" presName="spacer" presStyleCnt="0"/>
      <dgm:spPr/>
    </dgm:pt>
    <dgm:pt modelId="{BE42062B-9CA5-4534-986D-816721E1F087}" type="pres">
      <dgm:prSet presAssocID="{E8F7879B-497C-47D0-9AE3-499094E767C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304B2-638F-4846-892F-E9B6DDD774BE}" type="pres">
      <dgm:prSet presAssocID="{E8F7879B-497C-47D0-9AE3-499094E767C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97D630-8C53-4365-883D-8C8A07670418}" srcId="{45C97F12-9B29-4944-B6EA-D96C6E136303}" destId="{E8F7879B-497C-47D0-9AE3-499094E767CB}" srcOrd="2" destOrd="0" parTransId="{8AE9E359-B6F8-47AE-8074-A7AE52BABB3F}" sibTransId="{A3051774-03B9-435C-B569-BB6C0A45D800}"/>
    <dgm:cxn modelId="{1D14852B-5F43-4D65-8B46-2EA213E2AD14}" type="presOf" srcId="{E8F7879B-497C-47D0-9AE3-499094E767CB}" destId="{BE42062B-9CA5-4534-986D-816721E1F087}" srcOrd="0" destOrd="0" presId="urn:microsoft.com/office/officeart/2005/8/layout/vList2"/>
    <dgm:cxn modelId="{F39A170C-E2D7-4D66-9D7C-0570A9C76068}" type="presOf" srcId="{55A05F2E-7E30-4BC7-BA80-C9AA8C60D6F9}" destId="{1534DCD6-439B-4B92-B5D9-A9E86A57D93F}" srcOrd="0" destOrd="0" presId="urn:microsoft.com/office/officeart/2005/8/layout/vList2"/>
    <dgm:cxn modelId="{6595DD72-67E0-4BB8-B767-460262B2DFA3}" srcId="{E8F7879B-497C-47D0-9AE3-499094E767CB}" destId="{BF2DDADF-D9D5-413B-8846-EA1BAF0CC9B4}" srcOrd="0" destOrd="0" parTransId="{AD26770F-524B-48D0-BCE8-EC6139DD32C1}" sibTransId="{C264BD0E-08B0-47D0-8527-DEF1C0B4E2C7}"/>
    <dgm:cxn modelId="{C4198DB5-E7F3-460C-967D-8B06340EDD27}" type="presOf" srcId="{B329B700-4ECC-4650-A26D-9DA4D02A30E5}" destId="{6EE07CA2-BD3A-488A-BEF7-46D47DFBD6A7}" srcOrd="0" destOrd="0" presId="urn:microsoft.com/office/officeart/2005/8/layout/vList2"/>
    <dgm:cxn modelId="{325AF782-9D8B-40AE-BD2A-321E8CB559A7}" type="presOf" srcId="{45C97F12-9B29-4944-B6EA-D96C6E136303}" destId="{0FF8E3F5-C87D-4B29-9543-0B2D6E724396}" srcOrd="0" destOrd="0" presId="urn:microsoft.com/office/officeart/2005/8/layout/vList2"/>
    <dgm:cxn modelId="{FC884B6B-48EA-48C6-845D-21EB41C48AA9}" srcId="{45C97F12-9B29-4944-B6EA-D96C6E136303}" destId="{55A05F2E-7E30-4BC7-BA80-C9AA8C60D6F9}" srcOrd="0" destOrd="0" parTransId="{8096A1D5-0BEC-4B78-A3AB-13B888A5545A}" sibTransId="{535547A0-FA44-4C29-99E9-81784CE1F423}"/>
    <dgm:cxn modelId="{04B52C76-5563-417E-A341-31CE1A16A7A1}" type="presOf" srcId="{BF2DDADF-D9D5-413B-8846-EA1BAF0CC9B4}" destId="{C5C304B2-638F-4846-892F-E9B6DDD774BE}" srcOrd="0" destOrd="0" presId="urn:microsoft.com/office/officeart/2005/8/layout/vList2"/>
    <dgm:cxn modelId="{465D7AAA-CF34-4599-9F42-252B7EBA9B90}" srcId="{45C97F12-9B29-4944-B6EA-D96C6E136303}" destId="{B329B700-4ECC-4650-A26D-9DA4D02A30E5}" srcOrd="1" destOrd="0" parTransId="{48BF89B8-C5A1-4CD9-A671-2A3514017262}" sibTransId="{D48A3FD4-E080-4DFE-A440-97E65572079C}"/>
    <dgm:cxn modelId="{7FEA11FF-9123-4A26-B072-037FFB92CAD4}" type="presParOf" srcId="{0FF8E3F5-C87D-4B29-9543-0B2D6E724396}" destId="{1534DCD6-439B-4B92-B5D9-A9E86A57D93F}" srcOrd="0" destOrd="0" presId="urn:microsoft.com/office/officeart/2005/8/layout/vList2"/>
    <dgm:cxn modelId="{8723811B-6E2C-4333-B13B-AD8E412E5ECB}" type="presParOf" srcId="{0FF8E3F5-C87D-4B29-9543-0B2D6E724396}" destId="{87C521E7-2315-4D56-9DA1-E154BADF71EE}" srcOrd="1" destOrd="0" presId="urn:microsoft.com/office/officeart/2005/8/layout/vList2"/>
    <dgm:cxn modelId="{E936560E-2B18-47D4-A467-CB7C8D86C02C}" type="presParOf" srcId="{0FF8E3F5-C87D-4B29-9543-0B2D6E724396}" destId="{6EE07CA2-BD3A-488A-BEF7-46D47DFBD6A7}" srcOrd="2" destOrd="0" presId="urn:microsoft.com/office/officeart/2005/8/layout/vList2"/>
    <dgm:cxn modelId="{E9FECE0C-B46B-41F7-B1FA-D46C586999BF}" type="presParOf" srcId="{0FF8E3F5-C87D-4B29-9543-0B2D6E724396}" destId="{D999BF6B-8695-4491-9144-B99E738E7058}" srcOrd="3" destOrd="0" presId="urn:microsoft.com/office/officeart/2005/8/layout/vList2"/>
    <dgm:cxn modelId="{77691A9D-5EBC-4275-BC78-18F8B8976AD6}" type="presParOf" srcId="{0FF8E3F5-C87D-4B29-9543-0B2D6E724396}" destId="{BE42062B-9CA5-4534-986D-816721E1F087}" srcOrd="4" destOrd="0" presId="urn:microsoft.com/office/officeart/2005/8/layout/vList2"/>
    <dgm:cxn modelId="{CAA81866-4F6F-42D5-B9E2-E5A23175EB0A}" type="presParOf" srcId="{0FF8E3F5-C87D-4B29-9543-0B2D6E724396}" destId="{C5C304B2-638F-4846-892F-E9B6DDD774B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CB8C2-A55A-4249-8760-F599462AEE2B}">
      <dsp:nvSpPr>
        <dsp:cNvPr id="0" name=""/>
        <dsp:cNvSpPr/>
      </dsp:nvSpPr>
      <dsp:spPr>
        <a:xfrm>
          <a:off x="0" y="2469904"/>
          <a:ext cx="7521575" cy="10371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Образование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2469904"/>
        <a:ext cx="2256472" cy="1037154"/>
      </dsp:txXfrm>
    </dsp:sp>
    <dsp:sp modelId="{F62CDACE-FF25-4333-A90A-64105EA4D3E1}">
      <dsp:nvSpPr>
        <dsp:cNvPr id="0" name=""/>
        <dsp:cNvSpPr/>
      </dsp:nvSpPr>
      <dsp:spPr>
        <a:xfrm>
          <a:off x="0" y="1259890"/>
          <a:ext cx="7521575" cy="10371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Образование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1259890"/>
        <a:ext cx="2256472" cy="1037154"/>
      </dsp:txXfrm>
    </dsp:sp>
    <dsp:sp modelId="{A8FC184E-446C-4304-BF2E-D3CF26A75694}">
      <dsp:nvSpPr>
        <dsp:cNvPr id="0" name=""/>
        <dsp:cNvSpPr/>
      </dsp:nvSpPr>
      <dsp:spPr>
        <a:xfrm>
          <a:off x="0" y="49876"/>
          <a:ext cx="7521575" cy="10371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Благополучное будущее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49876"/>
        <a:ext cx="2256472" cy="1037154"/>
      </dsp:txXfrm>
    </dsp:sp>
    <dsp:sp modelId="{A5EFDBCC-D97C-4E20-B7AF-5D7ADB7CA765}">
      <dsp:nvSpPr>
        <dsp:cNvPr id="0" name=""/>
        <dsp:cNvSpPr/>
      </dsp:nvSpPr>
      <dsp:spPr>
        <a:xfrm>
          <a:off x="4586930" y="136306"/>
          <a:ext cx="1296443" cy="864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Профессия</a:t>
          </a:r>
          <a:endParaRPr lang="ru-RU" sz="1800" kern="1200" dirty="0"/>
        </a:p>
      </dsp:txBody>
      <dsp:txXfrm>
        <a:off x="4612244" y="161620"/>
        <a:ext cx="1245815" cy="813667"/>
      </dsp:txXfrm>
    </dsp:sp>
    <dsp:sp modelId="{EDCFB23C-C977-4CEB-8BFF-5DFC666C4EEE}">
      <dsp:nvSpPr>
        <dsp:cNvPr id="0" name=""/>
        <dsp:cNvSpPr/>
      </dsp:nvSpPr>
      <dsp:spPr>
        <a:xfrm>
          <a:off x="3971119" y="1000601"/>
          <a:ext cx="1264032" cy="345718"/>
        </a:xfrm>
        <a:custGeom>
          <a:avLst/>
          <a:gdLst/>
          <a:ahLst/>
          <a:cxnLst/>
          <a:rect l="0" t="0" r="0" b="0"/>
          <a:pathLst>
            <a:path>
              <a:moveTo>
                <a:pt x="1264032" y="0"/>
              </a:moveTo>
              <a:lnTo>
                <a:pt x="1264032" y="172859"/>
              </a:lnTo>
              <a:lnTo>
                <a:pt x="0" y="172859"/>
              </a:lnTo>
              <a:lnTo>
                <a:pt x="0" y="3457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EDFA6-CE65-423A-AB69-84CC0193BE77}">
      <dsp:nvSpPr>
        <dsp:cNvPr id="0" name=""/>
        <dsp:cNvSpPr/>
      </dsp:nvSpPr>
      <dsp:spPr>
        <a:xfrm>
          <a:off x="3322898" y="1346320"/>
          <a:ext cx="1296443" cy="864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ВУЗ</a:t>
          </a:r>
          <a:endParaRPr lang="ru-RU" sz="1800" kern="1200" dirty="0"/>
        </a:p>
      </dsp:txBody>
      <dsp:txXfrm>
        <a:off x="3348212" y="1371634"/>
        <a:ext cx="1245815" cy="813667"/>
      </dsp:txXfrm>
    </dsp:sp>
    <dsp:sp modelId="{7B308708-963B-4CD8-8A33-68421921C178}">
      <dsp:nvSpPr>
        <dsp:cNvPr id="0" name=""/>
        <dsp:cNvSpPr/>
      </dsp:nvSpPr>
      <dsp:spPr>
        <a:xfrm>
          <a:off x="3128431" y="2210615"/>
          <a:ext cx="842688" cy="345718"/>
        </a:xfrm>
        <a:custGeom>
          <a:avLst/>
          <a:gdLst/>
          <a:ahLst/>
          <a:cxnLst/>
          <a:rect l="0" t="0" r="0" b="0"/>
          <a:pathLst>
            <a:path>
              <a:moveTo>
                <a:pt x="842688" y="0"/>
              </a:moveTo>
              <a:lnTo>
                <a:pt x="842688" y="172859"/>
              </a:lnTo>
              <a:lnTo>
                <a:pt x="0" y="172859"/>
              </a:lnTo>
              <a:lnTo>
                <a:pt x="0" y="34571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E72EF-A676-4EC9-92F7-514B645C1823}">
      <dsp:nvSpPr>
        <dsp:cNvPr id="0" name=""/>
        <dsp:cNvSpPr/>
      </dsp:nvSpPr>
      <dsp:spPr>
        <a:xfrm>
          <a:off x="2480209" y="2556333"/>
          <a:ext cx="1296443" cy="864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11 класс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(аттестат)</a:t>
          </a:r>
          <a:endParaRPr lang="ru-RU" sz="800" kern="1200" dirty="0"/>
        </a:p>
      </dsp:txBody>
      <dsp:txXfrm>
        <a:off x="2505523" y="2581647"/>
        <a:ext cx="1245815" cy="813667"/>
      </dsp:txXfrm>
    </dsp:sp>
    <dsp:sp modelId="{C669F55C-C6B4-4915-866E-7269C366891E}">
      <dsp:nvSpPr>
        <dsp:cNvPr id="0" name=""/>
        <dsp:cNvSpPr/>
      </dsp:nvSpPr>
      <dsp:spPr>
        <a:xfrm>
          <a:off x="3082711" y="3420629"/>
          <a:ext cx="91440" cy="345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71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39118-EA63-4CF8-BA0A-5C98B77E4E59}">
      <dsp:nvSpPr>
        <dsp:cNvPr id="0" name=""/>
        <dsp:cNvSpPr/>
      </dsp:nvSpPr>
      <dsp:spPr>
        <a:xfrm>
          <a:off x="2480209" y="3766347"/>
          <a:ext cx="1296443" cy="864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9 класс</a:t>
          </a:r>
          <a:endParaRPr lang="ru-RU" sz="1800" kern="1200" dirty="0"/>
        </a:p>
      </dsp:txBody>
      <dsp:txXfrm>
        <a:off x="2505523" y="3791661"/>
        <a:ext cx="1245815" cy="813667"/>
      </dsp:txXfrm>
    </dsp:sp>
    <dsp:sp modelId="{9FBCF306-0EF6-4191-B7EE-8BAE4DA64BC4}">
      <dsp:nvSpPr>
        <dsp:cNvPr id="0" name=""/>
        <dsp:cNvSpPr/>
      </dsp:nvSpPr>
      <dsp:spPr>
        <a:xfrm>
          <a:off x="3971119" y="2210615"/>
          <a:ext cx="842688" cy="345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859"/>
              </a:lnTo>
              <a:lnTo>
                <a:pt x="842688" y="172859"/>
              </a:lnTo>
              <a:lnTo>
                <a:pt x="842688" y="34571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A3ADD-89CE-4B65-90EF-191847068EC9}">
      <dsp:nvSpPr>
        <dsp:cNvPr id="0" name=""/>
        <dsp:cNvSpPr/>
      </dsp:nvSpPr>
      <dsp:spPr>
        <a:xfrm>
          <a:off x="4165586" y="2556333"/>
          <a:ext cx="1296443" cy="864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СУЗ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(аттестат, профессия, возможность продолжить обучение в ВУЗе со 2 или 3 курсов)</a:t>
          </a:r>
          <a:endParaRPr lang="ru-RU" sz="800" kern="1200" dirty="0"/>
        </a:p>
      </dsp:txBody>
      <dsp:txXfrm>
        <a:off x="4190900" y="2581647"/>
        <a:ext cx="1245815" cy="813667"/>
      </dsp:txXfrm>
    </dsp:sp>
    <dsp:sp modelId="{C18AE2E1-F14A-49FF-B714-E56364529CD6}">
      <dsp:nvSpPr>
        <dsp:cNvPr id="0" name=""/>
        <dsp:cNvSpPr/>
      </dsp:nvSpPr>
      <dsp:spPr>
        <a:xfrm>
          <a:off x="4768087" y="3420629"/>
          <a:ext cx="91440" cy="345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71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FE028-FD07-4E89-97A0-F205287B4563}">
      <dsp:nvSpPr>
        <dsp:cNvPr id="0" name=""/>
        <dsp:cNvSpPr/>
      </dsp:nvSpPr>
      <dsp:spPr>
        <a:xfrm>
          <a:off x="4165586" y="3766347"/>
          <a:ext cx="1296443" cy="864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9 класс</a:t>
          </a:r>
          <a:endParaRPr lang="ru-RU" sz="1800" kern="1200" dirty="0"/>
        </a:p>
      </dsp:txBody>
      <dsp:txXfrm>
        <a:off x="4190900" y="3791661"/>
        <a:ext cx="1245815" cy="813667"/>
      </dsp:txXfrm>
    </dsp:sp>
    <dsp:sp modelId="{3231943A-2F19-448A-822B-FF1E17C4314D}">
      <dsp:nvSpPr>
        <dsp:cNvPr id="0" name=""/>
        <dsp:cNvSpPr/>
      </dsp:nvSpPr>
      <dsp:spPr>
        <a:xfrm>
          <a:off x="5235152" y="1000601"/>
          <a:ext cx="1638201" cy="1565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2857"/>
              </a:lnTo>
              <a:lnTo>
                <a:pt x="1638201" y="782857"/>
              </a:lnTo>
              <a:lnTo>
                <a:pt x="1638201" y="15657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806F0-78E9-421A-A5A3-E05B0106BCC7}">
      <dsp:nvSpPr>
        <dsp:cNvPr id="0" name=""/>
        <dsp:cNvSpPr/>
      </dsp:nvSpPr>
      <dsp:spPr>
        <a:xfrm>
          <a:off x="6225131" y="2566316"/>
          <a:ext cx="1296443" cy="864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СУЗы</a:t>
          </a:r>
          <a:r>
            <a:rPr lang="ru-RU" sz="1400" kern="1200" dirty="0" smtClean="0"/>
            <a:t>, профессиональные лицеи и училища</a:t>
          </a:r>
          <a:endParaRPr lang="ru-RU" sz="1400" kern="1200" dirty="0"/>
        </a:p>
      </dsp:txBody>
      <dsp:txXfrm>
        <a:off x="6250445" y="2591630"/>
        <a:ext cx="1245815" cy="813667"/>
      </dsp:txXfrm>
    </dsp:sp>
    <dsp:sp modelId="{CA725407-CDCA-4576-81B8-79FAAD80B74E}">
      <dsp:nvSpPr>
        <dsp:cNvPr id="0" name=""/>
        <dsp:cNvSpPr/>
      </dsp:nvSpPr>
      <dsp:spPr>
        <a:xfrm>
          <a:off x="6827633" y="3430612"/>
          <a:ext cx="91440" cy="313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80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33EFD-4A90-4618-B9BB-CC6D2BD16313}">
      <dsp:nvSpPr>
        <dsp:cNvPr id="0" name=""/>
        <dsp:cNvSpPr/>
      </dsp:nvSpPr>
      <dsp:spPr>
        <a:xfrm>
          <a:off x="6225131" y="3744420"/>
          <a:ext cx="1296443" cy="864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9 класс</a:t>
          </a:r>
          <a:endParaRPr lang="ru-RU" sz="1800" kern="1200" dirty="0"/>
        </a:p>
      </dsp:txBody>
      <dsp:txXfrm>
        <a:off x="6250445" y="3769734"/>
        <a:ext cx="1245815" cy="813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2C274-951C-41D3-87F1-2706385D464A}">
      <dsp:nvSpPr>
        <dsp:cNvPr id="0" name=""/>
        <dsp:cNvSpPr/>
      </dsp:nvSpPr>
      <dsp:spPr>
        <a:xfrm>
          <a:off x="0" y="0"/>
          <a:ext cx="7152456" cy="5200352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4036051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Федеральный закон «Об образовании в РФ»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от 29.12.2012 № 273 - ФЗ </a:t>
          </a:r>
          <a:endParaRPr lang="ru-RU" sz="18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29466" y="129466"/>
        <a:ext cx="6893524" cy="4941420"/>
      </dsp:txXfrm>
    </dsp:sp>
    <dsp:sp modelId="{81A538B5-57CB-4B71-9E2C-739773321C8E}">
      <dsp:nvSpPr>
        <dsp:cNvPr id="0" name=""/>
        <dsp:cNvSpPr/>
      </dsp:nvSpPr>
      <dsp:spPr>
        <a:xfrm>
          <a:off x="178811" y="849461"/>
          <a:ext cx="6794833" cy="4541498"/>
        </a:xfrm>
        <a:prstGeom prst="roundRect">
          <a:avLst>
            <a:gd name="adj" fmla="val 10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2311556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Постановление Главного государственного санитарного врача РФ от 29.12 2010 № 189  «Об утверждении </a:t>
          </a:r>
          <a:r>
            <a:rPr lang="ru-RU" sz="1400" b="1" i="0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СанПин</a:t>
          </a:r>
          <a:r>
            <a:rPr lang="ru-RU" sz="1400" b="1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2.4.2.2821 – 10» </a:t>
          </a:r>
          <a:r>
            <a:rPr lang="ru-RU" sz="1400" b="0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 действующими дополнениями и изменениями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i="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Приказ Министерства образования и науки </a:t>
          </a:r>
          <a:r>
            <a:rPr lang="ru-RU" sz="1400" b="0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от 22.01.2014 № 32 «</a:t>
          </a:r>
          <a:r>
            <a:rPr lang="ru-RU" sz="1400" b="1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 утверждении Порядка приема граждан в общеобразовательные учреждения»</a:t>
          </a:r>
          <a:endParaRPr lang="ru-RU" sz="1400" b="1" i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8478" y="989128"/>
        <a:ext cx="6515499" cy="4262164"/>
      </dsp:txXfrm>
    </dsp:sp>
    <dsp:sp modelId="{C3D608BB-9C3E-4759-A628-603A20CE335B}">
      <dsp:nvSpPr>
        <dsp:cNvPr id="0" name=""/>
        <dsp:cNvSpPr/>
      </dsp:nvSpPr>
      <dsp:spPr>
        <a:xfrm>
          <a:off x="432036" y="2383071"/>
          <a:ext cx="6437210" cy="2817280"/>
        </a:xfrm>
        <a:prstGeom prst="roundRect">
          <a:avLst>
            <a:gd name="adj" fmla="val 10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1174124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Постановление Правительства Тверской области «О Порядке организации индивидуального отбора при приеме либо переводе в государственные образовательные организации и муниципальные образовательные организации Тверской области для получения основного общего и среднего общего образования с углубленным изучением отдельных предметов или для профильного обучения» от 18.02.2014 с действующими изменениями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18677" y="2469712"/>
        <a:ext cx="6263928" cy="2643998"/>
      </dsp:txXfrm>
    </dsp:sp>
    <dsp:sp modelId="{6E329590-4600-48E3-A6E5-693DA81D71CF}">
      <dsp:nvSpPr>
        <dsp:cNvPr id="0" name=""/>
        <dsp:cNvSpPr/>
      </dsp:nvSpPr>
      <dsp:spPr>
        <a:xfrm>
          <a:off x="576037" y="4104457"/>
          <a:ext cx="6115349" cy="93606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Порядок приема и зачисления граждан в МБОУ СОШ № 17</a:t>
          </a:r>
          <a:endParaRPr lang="ru-RU" sz="2400" b="1" kern="1200" dirty="0"/>
        </a:p>
      </dsp:txBody>
      <dsp:txXfrm>
        <a:off x="604824" y="4133244"/>
        <a:ext cx="6057775" cy="878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90EC9-95F7-4770-971D-6D87DFFFFFFB}">
      <dsp:nvSpPr>
        <dsp:cNvPr id="0" name=""/>
        <dsp:cNvSpPr/>
      </dsp:nvSpPr>
      <dsp:spPr>
        <a:xfrm>
          <a:off x="0" y="3897"/>
          <a:ext cx="7926139" cy="14264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Третья ступень образования в МБОУ СОШ № 17 является профильной, формируются классы с углубленным изучением математики, профильным изучением математики, а также многопрофильный (</a:t>
          </a:r>
          <a:r>
            <a:rPr lang="ru-RU" sz="14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ые</a:t>
          </a: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) класс(ы), в состав которого(</a:t>
          </a:r>
          <a:r>
            <a:rPr lang="ru-RU" sz="14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ых</a:t>
          </a: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) входят группы: социально-экономическая, </a:t>
          </a: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физико-математическая</a:t>
          </a: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, химико-биологическая.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9632" y="73529"/>
        <a:ext cx="7786875" cy="1287154"/>
      </dsp:txXfrm>
    </dsp:sp>
    <dsp:sp modelId="{891C02F1-257B-49F1-8CA9-022332578294}">
      <dsp:nvSpPr>
        <dsp:cNvPr id="0" name=""/>
        <dsp:cNvSpPr/>
      </dsp:nvSpPr>
      <dsp:spPr>
        <a:xfrm>
          <a:off x="0" y="1430315"/>
          <a:ext cx="7926139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5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1430315"/>
        <a:ext cx="7926139" cy="198720"/>
      </dsp:txXfrm>
    </dsp:sp>
    <dsp:sp modelId="{3CFA2F59-ABCB-4CD1-BEF5-7EA392EC44AD}">
      <dsp:nvSpPr>
        <dsp:cNvPr id="0" name=""/>
        <dsp:cNvSpPr/>
      </dsp:nvSpPr>
      <dsp:spPr>
        <a:xfrm>
          <a:off x="0" y="1629035"/>
          <a:ext cx="7926139" cy="40396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Прием в 10 класс МБОУ СОШ № 17 осуществляется на основании индивидуального отбора обучающихся.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9720" y="1648755"/>
        <a:ext cx="7886699" cy="364521"/>
      </dsp:txXfrm>
    </dsp:sp>
    <dsp:sp modelId="{2894BBD0-109A-4E7D-A37D-BB4D8488240B}">
      <dsp:nvSpPr>
        <dsp:cNvPr id="0" name=""/>
        <dsp:cNvSpPr/>
      </dsp:nvSpPr>
      <dsp:spPr>
        <a:xfrm>
          <a:off x="0" y="2032996"/>
          <a:ext cx="7926139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5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2032996"/>
        <a:ext cx="7926139" cy="198720"/>
      </dsp:txXfrm>
    </dsp:sp>
    <dsp:sp modelId="{BA5FA496-810F-474D-B1A6-5E4EB8ED0A58}">
      <dsp:nvSpPr>
        <dsp:cNvPr id="0" name=""/>
        <dsp:cNvSpPr/>
      </dsp:nvSpPr>
      <dsp:spPr>
        <a:xfrm>
          <a:off x="0" y="2231716"/>
          <a:ext cx="7926139" cy="954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Индивидуальный отбор учащихся осуществляется по личному заявлению родителей (законных представителей) учащегося 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6606" y="2278322"/>
        <a:ext cx="7832927" cy="861507"/>
      </dsp:txXfrm>
    </dsp:sp>
    <dsp:sp modelId="{9CCF8E2F-FBD9-45B3-9695-5992A9F7F2F6}">
      <dsp:nvSpPr>
        <dsp:cNvPr id="0" name=""/>
        <dsp:cNvSpPr/>
      </dsp:nvSpPr>
      <dsp:spPr>
        <a:xfrm>
          <a:off x="0" y="3186436"/>
          <a:ext cx="7926139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5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3186436"/>
        <a:ext cx="7926139" cy="198720"/>
      </dsp:txXfrm>
    </dsp:sp>
    <dsp:sp modelId="{38C29449-EC18-413B-8BAE-29F21D25AFC2}">
      <dsp:nvSpPr>
        <dsp:cNvPr id="0" name=""/>
        <dsp:cNvSpPr/>
      </dsp:nvSpPr>
      <dsp:spPr>
        <a:xfrm>
          <a:off x="0" y="3385156"/>
          <a:ext cx="7926139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Индивидуальный отбор осуществляется комиссией, создаваемой в МБОУ СОШ № 17. 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6606" y="3431762"/>
        <a:ext cx="7832927" cy="861507"/>
      </dsp:txXfrm>
    </dsp:sp>
    <dsp:sp modelId="{ED6E03A7-2995-4AB4-B883-83922F7E11AA}">
      <dsp:nvSpPr>
        <dsp:cNvPr id="0" name=""/>
        <dsp:cNvSpPr/>
      </dsp:nvSpPr>
      <dsp:spPr>
        <a:xfrm>
          <a:off x="0" y="4339876"/>
          <a:ext cx="7926139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5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4339876"/>
        <a:ext cx="7926139" cy="198720"/>
      </dsp:txXfrm>
    </dsp:sp>
    <dsp:sp modelId="{7938858A-D1F6-467C-9919-5C48632E2B1C}">
      <dsp:nvSpPr>
        <dsp:cNvPr id="0" name=""/>
        <dsp:cNvSpPr/>
      </dsp:nvSpPr>
      <dsp:spPr>
        <a:xfrm>
          <a:off x="0" y="4538596"/>
          <a:ext cx="7926139" cy="95471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Набор в 10-е классы любого профиля  осуществляется на основе рейтинга учащихся 9-ых классов текущего года  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6606" y="4585202"/>
        <a:ext cx="7832927" cy="861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FA7EC-C822-4905-B381-51C29A17A399}">
      <dsp:nvSpPr>
        <dsp:cNvPr id="0" name=""/>
        <dsp:cNvSpPr/>
      </dsp:nvSpPr>
      <dsp:spPr>
        <a:xfrm>
          <a:off x="0" y="16798"/>
          <a:ext cx="7521575" cy="7528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Рейтинговая работа по профильным предметам (не позднее конца апреля)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6753" y="53551"/>
        <a:ext cx="7448069" cy="679389"/>
      </dsp:txXfrm>
    </dsp:sp>
    <dsp:sp modelId="{A560A11D-261F-4FCE-B832-4F1509950729}">
      <dsp:nvSpPr>
        <dsp:cNvPr id="0" name=""/>
        <dsp:cNvSpPr/>
      </dsp:nvSpPr>
      <dsp:spPr>
        <a:xfrm>
          <a:off x="0" y="882013"/>
          <a:ext cx="7521575" cy="7528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Средний балл аттестата; (не ниже 4 баллов);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6753" y="918766"/>
        <a:ext cx="7448069" cy="679389"/>
      </dsp:txXfrm>
    </dsp:sp>
    <dsp:sp modelId="{967F53C2-701C-4321-8806-9A7CF5CE0B84}">
      <dsp:nvSpPr>
        <dsp:cNvPr id="0" name=""/>
        <dsp:cNvSpPr/>
      </dsp:nvSpPr>
      <dsp:spPr>
        <a:xfrm>
          <a:off x="0" y="1747228"/>
          <a:ext cx="7521575" cy="7528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Результаты ГИА (по соответствующим профилям см. п.5.8);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6753" y="1783981"/>
        <a:ext cx="7448069" cy="679389"/>
      </dsp:txXfrm>
    </dsp:sp>
    <dsp:sp modelId="{C8F34411-68D1-46A9-B783-E757F351B307}">
      <dsp:nvSpPr>
        <dsp:cNvPr id="0" name=""/>
        <dsp:cNvSpPr/>
      </dsp:nvSpPr>
      <dsp:spPr>
        <a:xfrm>
          <a:off x="0" y="2612444"/>
          <a:ext cx="7521575" cy="7528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Оценки по профильным предметам не ниже «4»;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6753" y="2649197"/>
        <a:ext cx="7448069" cy="679389"/>
      </dsp:txXfrm>
    </dsp:sp>
    <dsp:sp modelId="{282A7CE4-59B0-4196-8FAE-1314F3D9ED9C}">
      <dsp:nvSpPr>
        <dsp:cNvPr id="0" name=""/>
        <dsp:cNvSpPr/>
      </dsp:nvSpPr>
      <dsp:spPr>
        <a:xfrm>
          <a:off x="0" y="3477659"/>
          <a:ext cx="7521575" cy="75289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Психолого-педагогическая характеристика;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6753" y="3514412"/>
        <a:ext cx="7448069" cy="679389"/>
      </dsp:txXfrm>
    </dsp:sp>
    <dsp:sp modelId="{53208B2F-776C-41F9-820D-09C4FF0E1B93}">
      <dsp:nvSpPr>
        <dsp:cNvPr id="0" name=""/>
        <dsp:cNvSpPr/>
      </dsp:nvSpPr>
      <dsp:spPr>
        <a:xfrm>
          <a:off x="0" y="4342874"/>
          <a:ext cx="7521575" cy="7528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Портфолио учебных достижений учащегося.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6753" y="4379627"/>
        <a:ext cx="7448069" cy="6793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4DCD6-439B-4B92-B5D9-A9E86A57D93F}">
      <dsp:nvSpPr>
        <dsp:cNvPr id="0" name=""/>
        <dsp:cNvSpPr/>
      </dsp:nvSpPr>
      <dsp:spPr>
        <a:xfrm>
          <a:off x="0" y="104061"/>
          <a:ext cx="7926139" cy="12193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а) победители и призеры муниципальных и региональных олимпиад по учебным предметам, изучаемым углубленно, или предметам профильного обучения;</a:t>
          </a:r>
          <a:endParaRPr lang="ru-RU" sz="1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525" y="163586"/>
        <a:ext cx="7807089" cy="1100332"/>
      </dsp:txXfrm>
    </dsp:sp>
    <dsp:sp modelId="{6EE07CA2-BD3A-488A-BEF7-46D47DFBD6A7}">
      <dsp:nvSpPr>
        <dsp:cNvPr id="0" name=""/>
        <dsp:cNvSpPr/>
      </dsp:nvSpPr>
      <dsp:spPr>
        <a:xfrm>
          <a:off x="0" y="1366643"/>
          <a:ext cx="7926139" cy="12193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>
                  <a:lumMod val="95000"/>
                  <a:lumOff val="5000"/>
                </a:schemeClr>
              </a:solidFill>
            </a:rPr>
            <a:t>б) участники региональных конкурсов научно-исследовательских работ или проектов по учебному предмету, изучаемому углубленно, или предметам профильного обучения;</a:t>
          </a:r>
          <a:endParaRPr lang="ru-RU" sz="1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525" y="1426168"/>
        <a:ext cx="7807089" cy="1100332"/>
      </dsp:txXfrm>
    </dsp:sp>
    <dsp:sp modelId="{BE42062B-9CA5-4534-986D-816721E1F087}">
      <dsp:nvSpPr>
        <dsp:cNvPr id="0" name=""/>
        <dsp:cNvSpPr/>
      </dsp:nvSpPr>
      <dsp:spPr>
        <a:xfrm>
          <a:off x="0" y="2629226"/>
          <a:ext cx="7926139" cy="12193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в) учащиеся 9-х классов успешно освоившие программу основного общего образования на базе 9-х классов, набравшие наибольшее количество баллов в общем рейтинге учащихся 9-х классов, зачисляются в 10-й класс с выбранным профилем обучения (социально-экономическим, химико-биологическим, физико-математическим) без собеседования</a:t>
          </a:r>
          <a:endParaRPr lang="ru-RU" sz="1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525" y="2688751"/>
        <a:ext cx="7807089" cy="1100332"/>
      </dsp:txXfrm>
    </dsp:sp>
    <dsp:sp modelId="{C5C304B2-638F-4846-892F-E9B6DDD774BE}">
      <dsp:nvSpPr>
        <dsp:cNvPr id="0" name=""/>
        <dsp:cNvSpPr/>
      </dsp:nvSpPr>
      <dsp:spPr>
        <a:xfrm>
          <a:off x="0" y="3848608"/>
          <a:ext cx="7926139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5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200" kern="1200" dirty="0"/>
        </a:p>
      </dsp:txBody>
      <dsp:txXfrm>
        <a:off x="0" y="3848608"/>
        <a:ext cx="7926139" cy="24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92671AE-D1F6-4CE0-90A8-21AA3D1AB655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9C33A25-1005-434C-B300-45F5503141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.tver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22 ноября 2016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9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771160"/>
              </p:ext>
            </p:extLst>
          </p:nvPr>
        </p:nvGraphicFramePr>
        <p:xfrm>
          <a:off x="822325" y="404664"/>
          <a:ext cx="752157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D:\ДОКУМЕНТЫ\ПЕДСОВЕТЫ\2016\22 ноября по 9 классам\336_Abit-2015_Cover_3D-book_35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49" y="4509120"/>
            <a:ext cx="1376236" cy="19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3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 поступления в 10 класс МБОУ СОШ № 17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05234435"/>
              </p:ext>
            </p:extLst>
          </p:nvPr>
        </p:nvGraphicFramePr>
        <p:xfrm>
          <a:off x="1043608" y="1124744"/>
          <a:ext cx="715245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4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351979"/>
              </p:ext>
            </p:extLst>
          </p:nvPr>
        </p:nvGraphicFramePr>
        <p:xfrm>
          <a:off x="827584" y="980728"/>
          <a:ext cx="7926139" cy="5497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dirty="0"/>
              <a:t>Порядок приема и зачисления граждан в МБОУ СОШ № 17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68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836229"/>
              </p:ext>
            </p:extLst>
          </p:nvPr>
        </p:nvGraphicFramePr>
        <p:xfrm>
          <a:off x="971600" y="1124744"/>
          <a:ext cx="7521575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dirty="0" smtClean="0"/>
              <a:t>Рейтинг учащихся</a:t>
            </a:r>
            <a:br>
              <a:rPr lang="ru-RU" dirty="0" smtClean="0"/>
            </a:br>
            <a:r>
              <a:rPr lang="ru-RU" dirty="0"/>
              <a:t>(</a:t>
            </a:r>
            <a:r>
              <a:rPr lang="ru-RU" dirty="0" smtClean="0"/>
              <a:t>Критерии отбора в 10 класс)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30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Рейтинговые работы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349825"/>
              </p:ext>
            </p:extLst>
          </p:nvPr>
        </p:nvGraphicFramePr>
        <p:xfrm>
          <a:off x="971600" y="1340768"/>
          <a:ext cx="7116696" cy="48261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{00A15C55-8517-42AA-B614-E9B94910E393}</a:tableStyleId>
              </a:tblPr>
              <a:tblGrid>
                <a:gridCol w="3033759"/>
                <a:gridCol w="2001380"/>
                <a:gridCol w="2081557"/>
              </a:tblGrid>
              <a:tr h="649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Направления углубленного и профильного обучения</a:t>
                      </a:r>
                      <a:endParaRPr lang="ru-RU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Профильные предметы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Рейтинговая работа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</a:tr>
              <a:tr h="587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Физико-математический</a:t>
                      </a:r>
                      <a:endParaRPr lang="ru-RU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</a:tr>
              <a:tr h="149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Химико-биологическая группа</a:t>
                      </a:r>
                      <a:endParaRPr lang="ru-RU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Комплексная работа по химии и биологии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</a:tr>
              <a:tr h="2097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Социально-экономическая группа</a:t>
                      </a:r>
                      <a:endParaRPr lang="ru-RU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Экономика</a:t>
                      </a:r>
                      <a:endParaRPr lang="ru-RU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Комплексная работа по географии и обществознанию</a:t>
                      </a:r>
                      <a:endParaRPr lang="ru-RU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25" marR="617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0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 ГИА (по соответствующим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профилям)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46161"/>
              </p:ext>
            </p:extLst>
          </p:nvPr>
        </p:nvGraphicFramePr>
        <p:xfrm>
          <a:off x="683568" y="1196752"/>
          <a:ext cx="7848872" cy="36004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{00A15C55-8517-42AA-B614-E9B94910E393}</a:tableStyleId>
              </a:tblPr>
              <a:tblGrid>
                <a:gridCol w="2934890"/>
                <a:gridCol w="2084088"/>
                <a:gridCol w="2829894"/>
              </a:tblGrid>
              <a:tr h="75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Направления углубленного и профильного обучения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Профильные предметы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Экзамен по выбору (ОГЭ) 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Физико-математический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21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Химико-биологическая группа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Биология (химия)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22225" indent="-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18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Социально-экономическая группа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Экономика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Обществознание (география)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69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Льготы при поступлении</a:t>
            </a:r>
            <a:br>
              <a:rPr lang="ru-RU" dirty="0" smtClean="0"/>
            </a:br>
            <a:r>
              <a:rPr lang="ru-RU" dirty="0" smtClean="0"/>
              <a:t> в МБОУ СОШ № 17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897208"/>
              </p:ext>
            </p:extLst>
          </p:nvPr>
        </p:nvGraphicFramePr>
        <p:xfrm>
          <a:off x="822325" y="1100138"/>
          <a:ext cx="7926139" cy="4201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72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Информация о трудоустройстве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www.school.tver.ru</a:t>
            </a:r>
            <a:endParaRPr lang="ru-RU" sz="2800" dirty="0" smtClean="0"/>
          </a:p>
          <a:p>
            <a:r>
              <a:rPr lang="en-US" sz="2800" dirty="0" smtClean="0"/>
              <a:t>http</a:t>
            </a:r>
            <a:r>
              <a:rPr lang="en-US" sz="2800" dirty="0"/>
              <a:t>://www.proprof.ru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36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865</TotalTime>
  <Words>506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Родительское собрание</vt:lpstr>
      <vt:lpstr>Презентация PowerPoint</vt:lpstr>
      <vt:lpstr>Нормативно-правовая база поступления в 10 класс МБОУ СОШ № 17</vt:lpstr>
      <vt:lpstr>Порядок приема и зачисления граждан в МБОУ СОШ № 17 </vt:lpstr>
      <vt:lpstr>Рейтинг учащихся (Критерии отбора в 10 класс)</vt:lpstr>
      <vt:lpstr>Рейтинговые работы</vt:lpstr>
      <vt:lpstr>Результаты ГИА (по соответствующим профилям) </vt:lpstr>
      <vt:lpstr>Льготы при поступлении  в МБОУ СОШ № 17</vt:lpstr>
      <vt:lpstr>Информация о трудоустройстве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Елена</dc:creator>
  <cp:lastModifiedBy>Евстигнеева Н.А.</cp:lastModifiedBy>
  <cp:revision>31</cp:revision>
  <cp:lastPrinted>2016-11-22T14:07:13Z</cp:lastPrinted>
  <dcterms:created xsi:type="dcterms:W3CDTF">2014-05-29T03:52:30Z</dcterms:created>
  <dcterms:modified xsi:type="dcterms:W3CDTF">2016-11-22T14:39:33Z</dcterms:modified>
</cp:coreProperties>
</file>