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72" r:id="rId6"/>
    <p:sldId id="259" r:id="rId7"/>
    <p:sldId id="260" r:id="rId8"/>
    <p:sldId id="270" r:id="rId9"/>
    <p:sldId id="262" r:id="rId10"/>
    <p:sldId id="271" r:id="rId11"/>
    <p:sldId id="263" r:id="rId12"/>
    <p:sldId id="264" r:id="rId13"/>
    <p:sldId id="266" r:id="rId14"/>
    <p:sldId id="274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8" d="100"/>
          <a:sy n="78" d="100"/>
        </p:scale>
        <p:origin x="-1218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3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9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0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47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3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3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2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70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6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1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0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7E44F-8EF5-443D-8BA2-81BEDB3B2DDF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87C0-EFBE-409D-9FBF-59A4C7A46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498432"/>
            <a:ext cx="9144000" cy="914400"/>
          </a:xfrm>
        </p:spPr>
        <p:txBody>
          <a:bodyPr/>
          <a:lstStyle/>
          <a:p>
            <a:r>
              <a:rPr lang="ru-RU" dirty="0"/>
              <a:t>ЭКСКУРСИЯ В ХОЛДИНГ «АФАНАСИЙ» 28 октября 2016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15" y="216567"/>
            <a:ext cx="6849980" cy="51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Мы узнали секреты приготовления масла и молока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1726882"/>
            <a:ext cx="4912784" cy="446278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1540042"/>
            <a:ext cx="4912784" cy="4649621"/>
          </a:xfrm>
        </p:spPr>
      </p:pic>
    </p:spTree>
    <p:extLst>
      <p:ext uri="{BB962C8B-B14F-4D97-AF65-F5344CB8AC3E}">
        <p14:creationId xmlns:p14="http://schemas.microsoft.com/office/powerpoint/2010/main" val="158682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495" y="2367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Мы увидели процесс производства молочной продукции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3" y="1331495"/>
            <a:ext cx="7234990" cy="5213684"/>
          </a:xfrm>
        </p:spPr>
      </p:pic>
    </p:spTree>
    <p:extLst>
      <p:ext uri="{BB962C8B-B14F-4D97-AF65-F5344CB8AC3E}">
        <p14:creationId xmlns:p14="http://schemas.microsoft.com/office/powerpoint/2010/main" val="1935343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Также мы узнали ,как разливается живое молоко, из чего и как делается творог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3" y="1427747"/>
            <a:ext cx="7972926" cy="5165558"/>
          </a:xfrm>
        </p:spPr>
      </p:pic>
    </p:spTree>
    <p:extLst>
      <p:ext uri="{BB962C8B-B14F-4D97-AF65-F5344CB8AC3E}">
        <p14:creationId xmlns:p14="http://schemas.microsoft.com/office/powerpoint/2010/main" val="231411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Сырники нам подали с деревенской сметаной ,а запивали живым </a:t>
            </a:r>
            <a:r>
              <a:rPr lang="ru-RU" b="1" dirty="0" smtClean="0"/>
              <a:t>молоком Было </a:t>
            </a:r>
            <a:r>
              <a:rPr lang="ru-RU" b="1" dirty="0"/>
              <a:t>все очень вкусно!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1947433"/>
            <a:ext cx="6536866" cy="451424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49" y="1828800"/>
            <a:ext cx="3711653" cy="475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21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2389"/>
            <a:ext cx="12094464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Мы-шеф повара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b="1" dirty="0"/>
              <a:t>Всем детям выдали дипломы с присвоением звания маленького шеф- повара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62" y="2612938"/>
            <a:ext cx="5181600" cy="37779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2558796"/>
            <a:ext cx="5181600" cy="38862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745934"/>
            <a:ext cx="3104133" cy="3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59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территории холдинга «АФАНАСИЙ»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2758"/>
            <a:ext cx="5181600" cy="455595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12759"/>
            <a:ext cx="5181600" cy="4555958"/>
          </a:xfrm>
        </p:spPr>
      </p:pic>
    </p:spTree>
    <p:extLst>
      <p:ext uri="{BB962C8B-B14F-4D97-AF65-F5344CB8AC3E}">
        <p14:creationId xmlns:p14="http://schemas.microsoft.com/office/powerpoint/2010/main" val="273927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4" y="365125"/>
            <a:ext cx="119847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1Д </a:t>
            </a:r>
            <a:r>
              <a:rPr lang="ru-RU" dirty="0"/>
              <a:t>класс Вас приглашает вас на познавательную экскурсию в холдинг «Афанасий!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Будет вкусно</a:t>
            </a:r>
            <a:r>
              <a:rPr lang="ru-RU" dirty="0" smtClean="0"/>
              <a:t>, полезно </a:t>
            </a:r>
            <a:r>
              <a:rPr lang="ru-RU" dirty="0"/>
              <a:t>и весело!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Покупайте продукты от «Афанасий»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0912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96901"/>
            <a:ext cx="11558016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На познавательном мастер-классе мы научились готовить сырники из натурального творога по фирменному рецепту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46" y="1427747"/>
            <a:ext cx="7628021" cy="5101390"/>
          </a:xfrm>
        </p:spPr>
      </p:pic>
    </p:spTree>
    <p:extLst>
      <p:ext uri="{BB962C8B-B14F-4D97-AF65-F5344CB8AC3E}">
        <p14:creationId xmlns:p14="http://schemas.microsoft.com/office/powerpoint/2010/main" val="354063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133477"/>
            <a:ext cx="11923776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Дети узнали секреты приготовления этого простого, на первый взгляд блюда.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1379622"/>
            <a:ext cx="7200175" cy="4798094"/>
          </a:xfrm>
        </p:spPr>
      </p:pic>
    </p:spTree>
    <p:extLst>
      <p:ext uri="{BB962C8B-B14F-4D97-AF65-F5344CB8AC3E}">
        <p14:creationId xmlns:p14="http://schemas.microsoft.com/office/powerpoint/2010/main" val="244078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" y="109093"/>
            <a:ext cx="11996928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А оказалось</a:t>
            </a:r>
            <a:r>
              <a:rPr lang="ru-RU" sz="4000" dirty="0" smtClean="0"/>
              <a:t>, что </a:t>
            </a:r>
            <a:r>
              <a:rPr lang="ru-RU" sz="4000" dirty="0"/>
              <a:t>не так то просто</a:t>
            </a:r>
            <a:r>
              <a:rPr lang="ru-RU" sz="4000" dirty="0" smtClean="0"/>
              <a:t>, быть </a:t>
            </a:r>
            <a:r>
              <a:rPr lang="ru-RU" sz="4000" dirty="0"/>
              <a:t>поваром!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1411705"/>
            <a:ext cx="5209910" cy="466817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1" y="1411705"/>
            <a:ext cx="5387293" cy="4668170"/>
          </a:xfrm>
        </p:spPr>
      </p:pic>
    </p:spTree>
    <p:extLst>
      <p:ext uri="{BB962C8B-B14F-4D97-AF65-F5344CB8AC3E}">
        <p14:creationId xmlns:p14="http://schemas.microsoft.com/office/powerpoint/2010/main" val="395210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" y="236789"/>
            <a:ext cx="1205788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А в белых фартучках и  поварских колпаках  ребята почувствовали себя маленькими кулинарами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4" y="1379620"/>
            <a:ext cx="7218948" cy="5037221"/>
          </a:xfrm>
        </p:spPr>
      </p:pic>
    </p:spTree>
    <p:extLst>
      <p:ext uri="{BB962C8B-B14F-4D97-AF65-F5344CB8AC3E}">
        <p14:creationId xmlns:p14="http://schemas.microsoft.com/office/powerpoint/2010/main" val="262541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789" y="219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Нам помогала экскурсовод Елизавета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7" y="1347536"/>
            <a:ext cx="7636041" cy="5293895"/>
          </a:xfrm>
        </p:spPr>
      </p:pic>
    </p:spTree>
    <p:extLst>
      <p:ext uri="{BB962C8B-B14F-4D97-AF65-F5344CB8AC3E}">
        <p14:creationId xmlns:p14="http://schemas.microsoft.com/office/powerpoint/2010/main" val="51675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365125"/>
            <a:ext cx="118750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Вот сырники готовы и сейчас они отправятся в </a:t>
            </a:r>
            <a:r>
              <a:rPr lang="ru-RU" b="1" dirty="0" smtClean="0"/>
              <a:t>духовку</a:t>
            </a:r>
            <a:br>
              <a:rPr lang="ru-RU" b="1" dirty="0" smtClean="0"/>
            </a:br>
            <a:r>
              <a:rPr lang="ru-RU" b="1" dirty="0" smtClean="0"/>
              <a:t>Потрудились </a:t>
            </a:r>
            <a:r>
              <a:rPr lang="ru-RU" b="1" dirty="0"/>
              <a:t>все  на славу!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26111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449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Пока сырники томились в духовке,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мы </a:t>
            </a:r>
            <a:r>
              <a:rPr lang="ru-RU" sz="2800" b="1" dirty="0"/>
              <a:t>отправились </a:t>
            </a:r>
            <a:r>
              <a:rPr lang="ru-RU" sz="2800" b="1" dirty="0" smtClean="0"/>
              <a:t>на экскурсию в </a:t>
            </a:r>
            <a:r>
              <a:rPr lang="ru-RU" sz="2800" b="1" dirty="0"/>
              <a:t>молочный цех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63" y="1283369"/>
            <a:ext cx="7684168" cy="5053263"/>
          </a:xfrm>
        </p:spPr>
      </p:pic>
    </p:spTree>
    <p:extLst>
      <p:ext uri="{BB962C8B-B14F-4D97-AF65-F5344CB8AC3E}">
        <p14:creationId xmlns:p14="http://schemas.microsoft.com/office/powerpoint/2010/main" val="1955111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158</Words>
  <Application>Microsoft Office PowerPoint</Application>
  <PresentationFormat>Произвольный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1Д класс Вас приглашает вас на познавательную экскурсию в холдинг «Афанасий!</vt:lpstr>
      <vt:lpstr>На познавательном мастер-классе мы научились готовить сырники из натурального творога по фирменному рецепту </vt:lpstr>
      <vt:lpstr>Дети узнали секреты приготовления этого простого, на первый взгляд блюда.</vt:lpstr>
      <vt:lpstr>А оказалось, что не так то просто, быть поваром!</vt:lpstr>
      <vt:lpstr>А в белых фартучках и  поварских колпаках  ребята почувствовали себя маленькими кулинарами</vt:lpstr>
      <vt:lpstr>Нам помогала экскурсовод Елизавета</vt:lpstr>
      <vt:lpstr>Вот сырники готовы и сейчас они отправятся в духовку Потрудились все  на славу!</vt:lpstr>
      <vt:lpstr>Пока сырники томились в духовке,  мы отправились на экскурсию в молочный цех</vt:lpstr>
      <vt:lpstr>Мы узнали секреты приготовления масла и молока</vt:lpstr>
      <vt:lpstr>Мы увидели процесс производства молочной продукции</vt:lpstr>
      <vt:lpstr>Также мы узнали ,как разливается живое молоко, из чего и как делается творог</vt:lpstr>
      <vt:lpstr>Сырники нам подали с деревенской сметаной ,а запивали живым молоком Было все очень вкусно!</vt:lpstr>
      <vt:lpstr>Мы-шеф повара! Всем детям выдали дипломы с присвоением звания маленького шеф- повара</vt:lpstr>
      <vt:lpstr>На территории холдинга «АФАНАСИЙ»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Григорий Степанов</dc:creator>
  <cp:lastModifiedBy>Ирина</cp:lastModifiedBy>
  <cp:revision>11</cp:revision>
  <dcterms:created xsi:type="dcterms:W3CDTF">2016-11-13T16:12:08Z</dcterms:created>
  <dcterms:modified xsi:type="dcterms:W3CDTF">2016-11-14T16:51:55Z</dcterms:modified>
</cp:coreProperties>
</file>