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Книжная ярмарка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«Тверской переплет 2016»</a:t>
            </a:r>
            <a:endParaRPr lang="ru-RU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857628"/>
            <a:ext cx="4104456" cy="190699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Подготовили ученицы 10-х классов МОУ СОШ №</a:t>
            </a:r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50 г.Твери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Мираки Эльвира,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Брит Елена,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Легащева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Валерия,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Разумовская Марина,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Карпова Дарья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4" y="116633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II </a:t>
            </a:r>
            <a:r>
              <a:rPr lang="ru-RU" dirty="0"/>
              <a:t>Межрегиональная книжная выставка-ярмарка «Тверской переплет» открылась под шелест тысяч страниц и восторженный гул голосов, в упоительном аромате свежей типографской </a:t>
            </a:r>
            <a:r>
              <a:rPr lang="ru-RU" dirty="0" smtClean="0"/>
              <a:t>краски.</a:t>
            </a:r>
            <a:endParaRPr lang="ru-RU" dirty="0"/>
          </a:p>
        </p:txBody>
      </p:sp>
      <p:sp>
        <p:nvSpPr>
          <p:cNvPr id="4" name="AutoShape 2" descr="http://tverigrad.ru/wp-content/uploads/2012/09/1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tverigrad.ru/wp-content/uploads/2012/09/1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tverigrad.ru/wp-content/uploads/2012/09/13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tverigrad.ru/wp-content/uploads/2012/09/13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tverigrad.ru/wp-content/uploads/2012/09/13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0" b="3622"/>
          <a:stretch/>
        </p:blipFill>
        <p:spPr bwMode="auto">
          <a:xfrm>
            <a:off x="280800" y="2636912"/>
            <a:ext cx="427240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3" descr="https://pp.vk.me/c638423/v638423618/5972/WFOQoJLvcxU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85320"/>
            <a:ext cx="3942438" cy="45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029"/>
            <a:ext cx="9023537" cy="35439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«С </a:t>
            </a:r>
            <a:r>
              <a:rPr lang="ru-RU" dirty="0"/>
              <a:t>самого начала </a:t>
            </a:r>
            <a:r>
              <a:rPr lang="en-US" dirty="0" smtClean="0"/>
              <a:t>“</a:t>
            </a:r>
            <a:r>
              <a:rPr lang="ru-RU" dirty="0" smtClean="0"/>
              <a:t>Тверской переплет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заявил о </a:t>
            </a:r>
            <a:r>
              <a:rPr lang="ru-RU" dirty="0" smtClean="0"/>
              <a:t>себе, </a:t>
            </a:r>
            <a:r>
              <a:rPr lang="ru-RU" dirty="0"/>
              <a:t>как об одном из самых ярких и масштабных гуманитарных проектов в жизни </a:t>
            </a:r>
            <a:r>
              <a:rPr lang="ru-RU" dirty="0" err="1"/>
              <a:t>Верхневолжья</a:t>
            </a:r>
            <a:r>
              <a:rPr lang="ru-RU" dirty="0"/>
              <a:t>. Он дает возможность участникам вживую познакомиться с любимыми авторами, узнать о новинках литературы, найти единомышленников, дарит интересные открытия</a:t>
            </a:r>
            <a:r>
              <a:rPr lang="ru-RU" dirty="0" smtClean="0"/>
              <a:t>,» – зачитала </a:t>
            </a:r>
            <a:r>
              <a:rPr lang="ru-RU" dirty="0"/>
              <a:t>Елена </a:t>
            </a:r>
            <a:r>
              <a:rPr lang="ru-RU" dirty="0" smtClean="0"/>
              <a:t>Шевченко приветственный </a:t>
            </a:r>
            <a:r>
              <a:rPr lang="ru-RU" dirty="0"/>
              <a:t>адрес, присланный в адрес организаторов и участников «Тверского переплета» губернатором Игорем </a:t>
            </a:r>
            <a:r>
              <a:rPr lang="ru-RU" dirty="0" err="1"/>
              <a:t>Руденей</a:t>
            </a:r>
            <a:r>
              <a:rPr lang="ru-RU" dirty="0"/>
              <a:t>. </a:t>
            </a:r>
          </a:p>
        </p:txBody>
      </p:sp>
      <p:pic>
        <p:nvPicPr>
          <p:cNvPr id="5124" name="Picture 4" descr="https://pp.vk.me/c837532/v837532599/700e/UTaGUei3Xf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/>
          <a:stretch/>
        </p:blipFill>
        <p:spPr bwMode="auto">
          <a:xfrm>
            <a:off x="107504" y="3573016"/>
            <a:ext cx="6912768" cy="31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3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229600" cy="68995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Вот, какой отзыв оставили о прошедшем мероприятии ученицы 10-х классов: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</a:t>
            </a: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  «22 октября 2016 года, мы </a:t>
            </a:r>
            <a:r>
              <a:rPr lang="ru-RU" i="1" dirty="0"/>
              <a:t>с</a:t>
            </a:r>
            <a:r>
              <a:rPr lang="ru-RU" i="1" dirty="0" smtClean="0"/>
              <a:t> небольшой компанией </a:t>
            </a:r>
            <a:r>
              <a:rPr lang="ru-RU" i="1" dirty="0"/>
              <a:t>ребят из </a:t>
            </a:r>
            <a:r>
              <a:rPr lang="ru-RU" i="1" dirty="0" smtClean="0"/>
              <a:t>нашей параллели, отправились </a:t>
            </a:r>
            <a:r>
              <a:rPr lang="ru-RU" i="1" dirty="0"/>
              <a:t>в библиотеку </a:t>
            </a:r>
            <a:r>
              <a:rPr lang="ru-RU" i="1" dirty="0" smtClean="0"/>
              <a:t>имени </a:t>
            </a:r>
            <a:r>
              <a:rPr lang="ru-RU" i="1" dirty="0"/>
              <a:t>Горького, где проходила книжная ярмарка с 21 по 23 октября. Там было много </a:t>
            </a:r>
            <a:r>
              <a:rPr lang="ru-RU" i="1" dirty="0" smtClean="0"/>
              <a:t> площадок, выставок и </a:t>
            </a:r>
            <a:r>
              <a:rPr lang="ru-RU" i="1" dirty="0" err="1" smtClean="0"/>
              <a:t>квестов</a:t>
            </a:r>
            <a:r>
              <a:rPr lang="ru-RU" i="1" dirty="0"/>
              <a:t> </a:t>
            </a:r>
            <a:r>
              <a:rPr lang="ru-RU" i="1" dirty="0" smtClean="0"/>
              <a:t>на различную тематику.</a:t>
            </a:r>
            <a:endParaRPr lang="ru-RU" i="1" dirty="0"/>
          </a:p>
        </p:txBody>
      </p:sp>
      <p:pic>
        <p:nvPicPr>
          <p:cNvPr id="1028" name="Picture 4" descr="https://pp.vk.me/c638423/v638423618/595e/LbOurpgj_r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"/>
          <a:stretch/>
        </p:blipFill>
        <p:spPr bwMode="auto">
          <a:xfrm>
            <a:off x="179512" y="980728"/>
            <a:ext cx="559717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38423/v638423618/5986/e36fG7EHM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30243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7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19"/>
            <a:ext cx="8229600" cy="169299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  Одна из них, </a:t>
            </a:r>
            <a:r>
              <a:rPr lang="en-US" i="1" dirty="0"/>
              <a:t>“</a:t>
            </a:r>
            <a:r>
              <a:rPr lang="ru-RU" i="1" dirty="0"/>
              <a:t>Молодежная площадка</a:t>
            </a:r>
            <a:r>
              <a:rPr lang="en-US" i="1" dirty="0"/>
              <a:t>”</a:t>
            </a:r>
            <a:r>
              <a:rPr lang="ru-RU" i="1" dirty="0"/>
              <a:t>, где ведущие российские издатели комиксов рассказывали о своей профессии.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pp.vk.me/c637120/v637120415/1a647/a_SxlaQXSc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/>
        </p:blipFill>
        <p:spPr bwMode="auto">
          <a:xfrm>
            <a:off x="179512" y="1556792"/>
            <a:ext cx="8312348" cy="492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8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3552333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/>
              <a:t>  </a:t>
            </a:r>
            <a:r>
              <a:rPr lang="ru-RU" sz="3600" i="1" dirty="0"/>
              <a:t>Б</a:t>
            </a:r>
            <a:r>
              <a:rPr lang="ru-RU" sz="3600" i="1" dirty="0" smtClean="0"/>
              <a:t>ольшой </a:t>
            </a:r>
            <a:r>
              <a:rPr lang="ru-RU" sz="3600" i="1" dirty="0"/>
              <a:t>зал был </a:t>
            </a:r>
            <a:r>
              <a:rPr lang="ru-RU" sz="3600" i="1" dirty="0" smtClean="0"/>
              <a:t>выделен под саму </a:t>
            </a:r>
            <a:r>
              <a:rPr lang="ru-RU" sz="3600" i="1" dirty="0"/>
              <a:t>ярмарку </a:t>
            </a:r>
            <a:r>
              <a:rPr lang="ru-RU" sz="3600" i="1" dirty="0" smtClean="0"/>
              <a:t>книг, где читатели могли приобрести понравившиеся им книги, по хорошей цене.</a:t>
            </a:r>
            <a:endParaRPr lang="ru-RU" sz="3600" dirty="0"/>
          </a:p>
        </p:txBody>
      </p:sp>
      <p:pic>
        <p:nvPicPr>
          <p:cNvPr id="3078" name="Picture 6" descr="«Тверской переплет» распахнул свои двер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6954"/>
          <a:stretch/>
        </p:blipFill>
        <p:spPr bwMode="auto">
          <a:xfrm>
            <a:off x="3419873" y="2984376"/>
            <a:ext cx="572323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«Тверской переплет» распахнул свои две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10406"/>
          <a:stretch/>
        </p:blipFill>
        <p:spPr bwMode="auto">
          <a:xfrm>
            <a:off x="4139953" y="40462"/>
            <a:ext cx="5003156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0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20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240"/>
            <a:ext cx="9018662" cy="126853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 Там было множество книг, для </a:t>
            </a:r>
            <a:r>
              <a:rPr lang="ru-RU" i="1" dirty="0"/>
              <a:t>людей всех возрастов</a:t>
            </a:r>
            <a:r>
              <a:rPr lang="ru-RU" i="1" dirty="0" smtClean="0"/>
              <a:t>.»</a:t>
            </a:r>
            <a:endParaRPr lang="ru-RU" i="1" dirty="0"/>
          </a:p>
        </p:txBody>
      </p:sp>
      <p:pic>
        <p:nvPicPr>
          <p:cNvPr id="4098" name="Picture 2" descr="https://pp.vk.me/c638423/v638423618/59d6/oy25DRl_7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1.culture.ru/c/221754.550x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1"/>
          <a:stretch/>
        </p:blipFill>
        <p:spPr bwMode="auto">
          <a:xfrm>
            <a:off x="3491880" y="260648"/>
            <a:ext cx="5526782" cy="33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vk.me/c638516/v638516007/619e/8ZtHfTuXfK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4320480" cy="31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3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http://backgrounds.ucoz.ru/_ph/122/456614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36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9696"/>
            <a:ext cx="8784976" cy="19091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dirty="0" smtClean="0"/>
              <a:t>Всем </a:t>
            </a:r>
            <a:r>
              <a:rPr lang="ru-RU" sz="3000" dirty="0" smtClean="0"/>
              <a:t>показалось такое мероприятие, захватывающим, </a:t>
            </a:r>
            <a:r>
              <a:rPr lang="ru-RU" sz="2800" dirty="0"/>
              <a:t>т</a:t>
            </a:r>
            <a:r>
              <a:rPr lang="ru-RU" sz="2800" dirty="0" smtClean="0"/>
              <a:t>ак </a:t>
            </a:r>
            <a:r>
              <a:rPr lang="ru-RU" sz="2800" dirty="0"/>
              <a:t>как мы смогли узнать много новых авторов, их произведений и познакомиться с интересными людьми</a:t>
            </a:r>
            <a:r>
              <a:rPr lang="ru-RU" sz="2800" dirty="0" smtClean="0"/>
              <a:t>.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 marL="0" indent="0" algn="ctr">
              <a:buNone/>
            </a:pPr>
            <a:r>
              <a:rPr lang="ru-RU" sz="2800" i="1" dirty="0" smtClean="0"/>
              <a:t>Мы </a:t>
            </a:r>
            <a:r>
              <a:rPr lang="ru-RU" sz="2800" i="1" dirty="0"/>
              <a:t>с </a:t>
            </a:r>
            <a:r>
              <a:rPr lang="ru-RU" sz="2800" i="1" u="sng" dirty="0"/>
              <a:t>нетерпением</a:t>
            </a:r>
            <a:r>
              <a:rPr lang="ru-RU" sz="2800" i="1" dirty="0"/>
              <a:t> ждем следующей книжной ярмарки!</a:t>
            </a:r>
          </a:p>
          <a:p>
            <a:pPr marL="0" indent="0">
              <a:buNone/>
            </a:pPr>
            <a:endParaRPr lang="ru-RU" sz="3000" dirty="0"/>
          </a:p>
        </p:txBody>
      </p:sp>
      <p:pic>
        <p:nvPicPr>
          <p:cNvPr id="6146" name="Picture 2" descr="https://pp.vk.me/c638516/v638516007/61d4/F2-P6SH2o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8"/>
          <a:stretch/>
        </p:blipFill>
        <p:spPr bwMode="auto">
          <a:xfrm>
            <a:off x="1043608" y="1916832"/>
            <a:ext cx="7056784" cy="47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15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136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Книжная ярмарка «Тверской переплет 2016»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Книжная ярмарка «Тверской переплет 2016»</dc:title>
  <dc:creator>123</dc:creator>
  <cp:lastModifiedBy>Ирина</cp:lastModifiedBy>
  <cp:revision>25</cp:revision>
  <dcterms:created xsi:type="dcterms:W3CDTF">2016-10-12T18:41:10Z</dcterms:created>
  <dcterms:modified xsi:type="dcterms:W3CDTF">2016-11-08T18:28:46Z</dcterms:modified>
</cp:coreProperties>
</file>