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5CFC-CDF2-4B08-A38A-869B939262F4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8 сентября, в  международный День грамотности, ученики 2–4–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х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классов написали словарный диктант.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При подведении итогов учитывалось количество ребят, справившихся  с заданием без ошибок.</a:t>
            </a: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24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N3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3819718" cy="286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908_152431.jpg"/>
          <p:cNvPicPr>
            <a:picLocks noChangeAspect="1"/>
          </p:cNvPicPr>
          <p:nvPr/>
        </p:nvPicPr>
        <p:blipFill>
          <a:blip r:embed="rId4" cstate="print"/>
          <a:srcRect l="11719" t="4166" r="11718" b="18750"/>
          <a:stretch>
            <a:fillRect/>
          </a:stretch>
        </p:blipFill>
        <p:spPr>
          <a:xfrm>
            <a:off x="5143504" y="214290"/>
            <a:ext cx="3790076" cy="286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20942.JPG"/>
          <p:cNvPicPr>
            <a:picLocks noChangeAspect="1"/>
          </p:cNvPicPr>
          <p:nvPr/>
        </p:nvPicPr>
        <p:blipFill>
          <a:blip r:embed="rId5" cstate="print"/>
          <a:srcRect t="8333"/>
          <a:stretch>
            <a:fillRect/>
          </a:stretch>
        </p:blipFill>
        <p:spPr>
          <a:xfrm>
            <a:off x="1142976" y="2500306"/>
            <a:ext cx="2747099" cy="335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«А» класс – 23 человека выполняли работу, 8 учеников без ошибок (35%)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«Б» класс – 25 человек выполняли работу, 2 ученика без ошибок (8%)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«В» класс - 25 человек выполняли работу, 7 учеников без ошибок (28%)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«Г» класс – 28 человек выполняли работу, 9 учеников без ошибок (32%)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«Д» класс - 18 человек выполняли работу, все допустили ошибки</a:t>
            </a:r>
          </a:p>
        </p:txBody>
      </p:sp>
      <p:pic>
        <p:nvPicPr>
          <p:cNvPr id="4" name="Рисунок 3" descr="P122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071678"/>
            <a:ext cx="5500726" cy="412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«А» класс – 22 человека выполняли работу,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14 учеников без ошибок (67%)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3«Б» класс – 25 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7 учеников без ошибок (28%)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«В» класс - 26 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5 учеников без ошибок (19%)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«Г» класс – 28 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4 ученика без ошибок (14%)</a:t>
            </a:r>
          </a:p>
        </p:txBody>
      </p:sp>
      <p:pic>
        <p:nvPicPr>
          <p:cNvPr id="4" name="Рисунок 3" descr="P122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357298"/>
            <a:ext cx="3339709" cy="445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«А» класс –24 человека выполняли работу,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8  учеников без ошибок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33%)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«Б» класс – 26 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10 учеников без ошибок (39%)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«В» класс - 22 человека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4 ученика без ошибок (18%)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«Г» класс – 21 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1 ученик без ошибок (5%)</a:t>
            </a:r>
          </a:p>
        </p:txBody>
      </p:sp>
      <p:pic>
        <p:nvPicPr>
          <p:cNvPr id="4" name="Рисунок 3" descr="20160908_15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357562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220951.JPG"/>
          <p:cNvPicPr>
            <a:picLocks noChangeAspect="1"/>
          </p:cNvPicPr>
          <p:nvPr/>
        </p:nvPicPr>
        <p:blipFill>
          <a:blip r:embed="rId4" cstate="print"/>
          <a:srcRect l="18750" r="9375" b="14583"/>
          <a:stretch>
            <a:fillRect/>
          </a:stretch>
        </p:blipFill>
        <p:spPr>
          <a:xfrm>
            <a:off x="5429256" y="428604"/>
            <a:ext cx="3357586" cy="299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264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8</cp:revision>
  <dcterms:created xsi:type="dcterms:W3CDTF">2016-09-15T19:16:56Z</dcterms:created>
  <dcterms:modified xsi:type="dcterms:W3CDTF">2016-09-19T13:52:54Z</dcterms:modified>
</cp:coreProperties>
</file>