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рганизаторы\Desktop\2014-2015\антитеррор\1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184576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69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ганизаторы\Desktop\2014-2015\антитеррор\1 - коп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1878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9873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рганизаторы\Desktop\2014-2015\антитеррор\1 - копия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"/>
            <a:ext cx="60081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61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рганизаторы\Desktop\2014-2015\антитеррор\1 - копия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0538"/>
            <a:ext cx="5832648" cy="661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357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рганизаторы\Desktop\2014-2015\антитеррор\2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"/>
            <a:ext cx="6192687" cy="685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9921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рганизаторы\Desktop\2014-2015\антитеррор\2 - коп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752528" cy="672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4756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рганизаторы\Desktop\2014-2015\антитеррор\2 - копия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624736" cy="688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342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рганизаторы\Desktop\2014-2015\антитеррор\2 - копия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221073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873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рганизаторы\Desktop\2014-2015\антитеррор\2 - копия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985" y="37941"/>
            <a:ext cx="6051359" cy="663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0"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Организаторы</dc:creator>
  <cp:lastModifiedBy>Организаторы</cp:lastModifiedBy>
  <cp:revision>3</cp:revision>
  <dcterms:created xsi:type="dcterms:W3CDTF">2015-09-22T09:02:09Z</dcterms:created>
  <dcterms:modified xsi:type="dcterms:W3CDTF">2015-09-22T09:19:26Z</dcterms:modified>
</cp:coreProperties>
</file>