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4"/>
  </p:notesMasterIdLst>
  <p:sldIdLst>
    <p:sldId id="271" r:id="rId2"/>
    <p:sldId id="268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98845-3F7F-4A28-AB77-80168AFB1076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E3D8A-F66F-4BF6-A975-1DA2E1F2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4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E3D8A-F66F-4BF6-A975-1DA2E1F2FD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4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E3D8A-F66F-4BF6-A975-1DA2E1F2FD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4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E3D8A-F66F-4BF6-A975-1DA2E1F2FD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4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00"/>
                    </a14:imgEffect>
                    <a14:imgEffect>
                      <a14:saturation sat="200000"/>
                    </a14:imgEffect>
                    <a14:imgEffect>
                      <a14:brightnessContrast bright="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1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836712"/>
            <a:ext cx="8280920" cy="433965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редняя общеобразовательная школа №40</a:t>
            </a:r>
          </a:p>
          <a:p>
            <a:pPr algn="ctr"/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Нанотехнологии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– прорыв в будущее»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Профессия - </a:t>
            </a:r>
            <a:r>
              <a:rPr lang="ru-RU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нанотехнолог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Творческая группа 9А класса: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Миронова Екатерина,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Пченикина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Яна, </a:t>
            </a: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Снеткова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Ксения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Руководитель работы: классный руководитель и учитель математики Рыжикова Виктория Александровна.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3" name="easy-listening-coffee-time-(mp3-crazy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1" y="269378"/>
            <a:ext cx="436087" cy="43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5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643">
        <p14:prism/>
      </p:transition>
    </mc:Choice>
    <mc:Fallback>
      <p:transition spd="slow" advTm="106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200000"/>
                    </a14:imgEffect>
                    <a14:imgEffect>
                      <a14:brightnessContrast bright="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17981" y="188640"/>
            <a:ext cx="459314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</a:t>
            </a:r>
            <a:r>
              <a:rPr lang="ru-RU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нанотехнолога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предполагает интерес к исследовательской работе, научный склад ума. </a:t>
            </a:r>
            <a:endParaRPr lang="ru-RU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работы нужны знания по математике, физике, химии,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биологии, информатике. Для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с иностранными коллегами и чтения литературы требуется знание английского языка.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6" t="1420" r="8755"/>
          <a:stretch/>
        </p:blipFill>
        <p:spPr>
          <a:xfrm>
            <a:off x="0" y="692696"/>
            <a:ext cx="3727166" cy="47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7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2799">
        <p14:prism/>
      </p:transition>
    </mc:Choice>
    <mc:Fallback>
      <p:transition spd="slow" advTm="127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0"/>
                    </a14:imgEffect>
                    <a14:imgEffect>
                      <a14:saturation sat="200000"/>
                    </a14:imgEffect>
                    <a14:imgEffect>
                      <a14:brightnessContrast bright="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41058" y="692696"/>
            <a:ext cx="45365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физико-технический институт (государственный университет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государственный технический университет им.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Н.Э.Баумана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технологический университет «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МИСиС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других.</a:t>
            </a:r>
          </a:p>
        </p:txBody>
      </p:sp>
      <p:pic>
        <p:nvPicPr>
          <p:cNvPr id="2050" name="Picture 2" descr="http://mipt.ru/upload/medialibrary/d39/eng_tex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3" y="836712"/>
            <a:ext cx="3413950" cy="185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нано\logo_nitu_misis_large_r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0" y="3135633"/>
            <a:ext cx="3371513" cy="203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0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2932">
        <p14:prism/>
      </p:transition>
    </mc:Choice>
    <mc:Fallback>
      <p:transition spd="slow" advTm="129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200000"/>
                    </a14:imgEffect>
                    <a14:imgEffect>
                      <a14:brightnessContrast bright="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836712"/>
            <a:ext cx="8280920" cy="341632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В </a:t>
            </a:r>
            <a:r>
              <a:rPr lang="ru-RU" sz="7200" b="1" dirty="0" err="1" smtClean="0">
                <a:solidFill>
                  <a:srgbClr val="FF0000"/>
                </a:solidFill>
              </a:rPr>
              <a:t>нанотехнологи</a:t>
            </a:r>
            <a:r>
              <a:rPr lang="ru-RU" sz="7200" b="1" dirty="0" smtClean="0">
                <a:solidFill>
                  <a:srgbClr val="FF0000"/>
                </a:solidFill>
              </a:rPr>
              <a:t> пойду – пусть меня научат!!!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4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907">
        <p14:prism/>
      </p:transition>
    </mc:Choice>
    <mc:Fallback>
      <p:transition spd="slow" advTm="119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200000"/>
                    </a14:imgEffect>
                    <a14:imgEffect>
                      <a14:brightnessContrast bright="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208912" cy="2232247"/>
          </a:xfrm>
        </p:spPr>
        <p:txBody>
          <a:bodyPr/>
          <a:lstStyle/>
          <a:p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Нанотехнологии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прорыв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будущее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6095">
        <p14:prism/>
      </p:transition>
    </mc:Choice>
    <mc:Fallback>
      <p:transition spd="med" advTm="60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200000"/>
                    </a14:imgEffect>
                    <a14:imgEffect>
                      <a14:brightnessContrast bright="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40789" y="204262"/>
            <a:ext cx="39604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специалист по </a:t>
            </a:r>
            <a:r>
              <a:rPr lang="ru-RU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нанотехнологиям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учёный, </a:t>
            </a:r>
            <a:endParaRPr lang="ru-RU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исследует материалы на молекулярном и атомарном уровне и создаёт объекты из компонентов, обладающих </a:t>
            </a:r>
            <a:r>
              <a:rPr lang="ru-RU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наноразмерами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146" name="Picture 2" descr="C:\Users\Ученик\Desktop\Oleochemic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5689"/>
            <a:ext cx="3975031" cy="48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006">
        <p14:prism/>
      </p:transition>
    </mc:Choice>
    <mc:Fallback>
      <p:transition spd="slow" advTm="110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300000"/>
                    </a14:imgEffect>
                    <a14:imgEffect>
                      <a14:brightnessContrast bright="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406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620688"/>
            <a:ext cx="4320480" cy="554461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Нанотехнология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фундаментальной и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прикладной науки и техники, имеющая дело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контролируемым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манипулированием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отдельными атомами и молекулами.</a:t>
            </a:r>
          </a:p>
          <a:p>
            <a:pPr marL="0" indent="0">
              <a:buNone/>
            </a:pP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Нанотехнология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междисциплинарная область, находящаяся на стыке науки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техники.</a:t>
            </a:r>
          </a:p>
          <a:p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D:\9класс\Для Ксюши\нано\BEZ IMEN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74441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9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327">
        <p14:prism/>
      </p:transition>
    </mc:Choice>
    <mc:Fallback>
      <p:transition spd="slow" advTm="113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0"/>
                    </a14:imgEffect>
                    <a14:imgEffect>
                      <a14:saturation sat="300000"/>
                    </a14:imgEffect>
                    <a14:imgEffect>
                      <a14:brightnessContrast bright="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11960" y="705176"/>
            <a:ext cx="416609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Отцом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нанотехнологии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американский учёный Ким Эрик </a:t>
            </a:r>
            <a:r>
              <a:rPr lang="ru-RU" sz="29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Дрекслер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начал свою работу в этой области в 1970-х 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годах.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автором 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создания </a:t>
            </a:r>
            <a:r>
              <a:rPr lang="ru-RU" sz="29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молекулярных </a:t>
            </a:r>
            <a:r>
              <a:rPr lang="ru-RU" sz="29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нанороботов</a:t>
            </a:r>
            <a:r>
              <a:rPr lang="ru-RU" sz="29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нанотехнологического</a:t>
            </a:r>
            <a:r>
              <a:rPr lang="ru-RU" sz="29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механосинтеза</a:t>
            </a:r>
            <a:r>
              <a:rPr lang="ru-RU" sz="29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3" descr="E:\нано\FF_178_drexler1_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1" y="939106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78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538">
        <p14:prism/>
      </p:transition>
    </mc:Choice>
    <mc:Fallback>
      <p:transition spd="slow" advTm="105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200000"/>
                    </a14:imgEffect>
                    <a14:imgEffect>
                      <a14:brightnessContrast bright="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3888" y="451899"/>
            <a:ext cx="45445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Дрекслера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нанотехнологии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избавить мир от голода и болезней,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уберечь его от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катастрофы,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т.к. всё, что нужно человечеству,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сделать с помощью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нанороботов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атомов и молекул почвы, воздуха и песка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upload.wikimedia.org/wikipedia/ru/2/29/Dexler_rusnanotech_2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3" y="1196752"/>
            <a:ext cx="3298355" cy="495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7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341">
        <p14:prism/>
      </p:transition>
    </mc:Choice>
    <mc:Fallback>
      <p:transition spd="slow" advTm="113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200000"/>
                    </a14:imgEffect>
                    <a14:imgEffect>
                      <a14:brightnessContrast bright="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717151"/>
            <a:ext cx="43924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утверждении, что </a:t>
            </a:r>
            <a:r>
              <a:rPr lang="ru-RU" sz="2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</a:t>
            </a:r>
            <a:r>
              <a:rPr lang="ru-RU" sz="2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избавят человечество от голода и болезней</a:t>
            </a:r>
            <a:r>
              <a:rPr lang="ru-RU" sz="2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почти </a:t>
            </a:r>
            <a:endParaRPr lang="ru-RU" sz="2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2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преувеличения.</a:t>
            </a:r>
            <a:br>
              <a:rPr lang="ru-RU" sz="2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уже </a:t>
            </a:r>
            <a:r>
              <a:rPr lang="ru-RU" sz="2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методики лечения злокачественных опухолей </a:t>
            </a:r>
            <a:r>
              <a:rPr lang="ru-RU" sz="2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sz="2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нанополимеров</a:t>
            </a:r>
            <a:r>
              <a:rPr lang="ru-RU" sz="2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этого метода гораздо меньше побочных эффектов, чем у традиционной химиотерапии.</a:t>
            </a:r>
          </a:p>
        </p:txBody>
      </p:sp>
      <p:pic>
        <p:nvPicPr>
          <p:cNvPr id="3074" name="Picture 2" descr="D:\9класс\Для Ксюши\011e88ef4a8328e08be9d913808b8290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" y="3645024"/>
            <a:ext cx="3921691" cy="249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9класс\Для Ксюши\88ba4c15483985db2880a014af4e2bd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 bwMode="auto">
          <a:xfrm>
            <a:off x="107504" y="548680"/>
            <a:ext cx="3839455" cy="269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58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612">
        <p14:prism/>
      </p:transition>
    </mc:Choice>
    <mc:Fallback>
      <p:transition spd="slow" advTm="106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0"/>
                    </a14:imgEffect>
                    <a14:imgEffect>
                      <a14:saturation sat="200000"/>
                    </a14:imgEffect>
                    <a14:imgEffect>
                      <a14:brightnessContrast bright="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83539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Попытки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лечения предпринимают и в России. Предприятие «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Нанокор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Томске в 2012 году начинает разрабатывать технологию использования биоактивных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лечения атеросклеротических бляшек в кровеносных сосудах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Кластер биомедицинских технологий существует и в инновационном центре «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Сколково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E:\нано\8015.logo_TECHNOPA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1" y="3429000"/>
            <a:ext cx="83054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01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878">
        <p14:prism/>
      </p:transition>
    </mc:Choice>
    <mc:Fallback>
      <p:transition spd="slow" advTm="118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200000"/>
                    </a14:imgEffect>
                    <a14:imgEffect>
                      <a14:brightnessContrast bright="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7528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за развитие </a:t>
            </a:r>
            <a:r>
              <a:rPr lang="ru-RU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нанотехнологий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отвечает «Российская корпорация </a:t>
            </a:r>
            <a:r>
              <a:rPr lang="ru-RU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нанотехнологий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РосНа-ноТех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ближайшие годы профессия специалист по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нанотехнологиям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стать одной из самых востребованных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51" y="2872468"/>
            <a:ext cx="378904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7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244">
        <p14:prism/>
      </p:transition>
    </mc:Choice>
    <mc:Fallback>
      <p:transition spd="slow" advTm="112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220</TotalTime>
  <Words>348</Words>
  <Application>Microsoft Office PowerPoint</Application>
  <PresentationFormat>Экран (4:3)</PresentationFormat>
  <Paragraphs>33</Paragraphs>
  <Slides>12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Презентация PowerPoint</vt:lpstr>
      <vt:lpstr>Нанотехнологии – прорыв В будущее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Учитель</cp:lastModifiedBy>
  <cp:revision>21</cp:revision>
  <dcterms:created xsi:type="dcterms:W3CDTF">2016-04-02T08:08:58Z</dcterms:created>
  <dcterms:modified xsi:type="dcterms:W3CDTF">2016-04-04T11:44:00Z</dcterms:modified>
</cp:coreProperties>
</file>