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824CFB-344C-4161-9E99-E388D328F6A0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BF27C0-F74F-4DEA-8DB8-A4EFBB856AF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МОУ </a:t>
            </a:r>
            <a:r>
              <a:rPr lang="ru-RU" sz="3200" dirty="0"/>
              <a:t>СОШ №40</a:t>
            </a:r>
            <a:br>
              <a:rPr lang="ru-RU" sz="3200" dirty="0"/>
            </a:br>
            <a:r>
              <a:rPr lang="ru-RU" sz="3200" dirty="0" smtClean="0"/>
              <a:t>«</a:t>
            </a:r>
            <a:r>
              <a:rPr lang="en-US" sz="3200" dirty="0" smtClean="0"/>
              <a:t>Web</a:t>
            </a:r>
            <a:r>
              <a:rPr lang="ru-RU" sz="3200" dirty="0" smtClean="0"/>
              <a:t>-дизайнер»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выполнил: </a:t>
            </a:r>
            <a:r>
              <a:rPr lang="ru-RU" sz="3200" dirty="0" err="1" smtClean="0"/>
              <a:t>Латышёнок</a:t>
            </a:r>
            <a:r>
              <a:rPr lang="ru-RU" sz="3200" dirty="0" smtClean="0"/>
              <a:t> </a:t>
            </a:r>
            <a:r>
              <a:rPr lang="ru-RU" sz="3200" dirty="0" smtClean="0"/>
              <a:t>Дмитрий 7 А </a:t>
            </a:r>
            <a:r>
              <a:rPr lang="ru-RU" sz="3200" dirty="0"/>
              <a:t>класс</a:t>
            </a:r>
            <a:br>
              <a:rPr lang="ru-RU" sz="3200" dirty="0"/>
            </a:br>
            <a:r>
              <a:rPr lang="ru-RU" sz="3200" dirty="0"/>
              <a:t>руководитель: </a:t>
            </a:r>
            <a:r>
              <a:rPr lang="ru-RU" sz="3200" dirty="0" err="1" smtClean="0"/>
              <a:t>Герцева</a:t>
            </a:r>
            <a:r>
              <a:rPr lang="ru-RU" sz="3200" dirty="0" smtClean="0"/>
              <a:t> Светлана Викторовна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533400" y="4981136"/>
            <a:ext cx="7854696" cy="752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20340"/>
            <a:ext cx="7851648" cy="1828800"/>
          </a:xfrm>
        </p:spPr>
        <p:txBody>
          <a:bodyPr/>
          <a:lstStyle/>
          <a:p>
            <a:r>
              <a:rPr lang="en-US" dirty="0" smtClean="0"/>
              <a:t>Web-</a:t>
            </a:r>
            <a:r>
              <a:rPr lang="ru-RU" dirty="0" smtClean="0"/>
              <a:t>дизайнер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7854696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Сфера профессиональной деятельности:   </a:t>
            </a:r>
          </a:p>
          <a:p>
            <a:r>
              <a:rPr lang="ru-RU" sz="2800" dirty="0" smtClean="0">
                <a:latin typeface="+mj-lt"/>
              </a:rPr>
              <a:t>Дизайн и Графика  </a:t>
            </a:r>
            <a:endParaRPr lang="ru-RU" sz="2800" dirty="0">
              <a:latin typeface="+mj-lt"/>
            </a:endParaRPr>
          </a:p>
        </p:txBody>
      </p:sp>
      <p:pic>
        <p:nvPicPr>
          <p:cNvPr id="1028" name="Picture 4" descr="http://www.mremeralddragon.com/wp-content/uploads/2014/02/Web-reDesig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217812"/>
            <a:ext cx="8280920" cy="5165224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965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ooking-at-graphics.jpg (6048×40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864096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6600" dirty="0" smtClean="0">
                <a:solidFill>
                  <a:schemeClr val="accent3"/>
                </a:solidFill>
              </a:rPr>
              <a:t>Специфика работы</a:t>
            </a:r>
            <a:endParaRPr lang="ru-RU" sz="66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412776"/>
            <a:ext cx="8062540" cy="46085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Специфическая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задача </a:t>
            </a:r>
            <a:r>
              <a:rPr lang="ru-RU" sz="2400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web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-дизайнера заключается в том, чтобы уметь разработать стилевое оформление проекта с учетом специфики Интернета. То есть, кроме того, чтобы оформление проекта было просто стильным, оно должно соответствовать стандартным требованиям, предъявляемым </a:t>
            </a:r>
            <a:r>
              <a:rPr lang="ru-RU" sz="24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cетью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. </a:t>
            </a:r>
            <a:r>
              <a:rPr lang="ru-RU" sz="2400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Web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-дизайнер отвечает за то, как выглядит и воспринимается Интернет-сайт. Он придумывает логотипы, баннеры и другие элементы графики, продумывает навигацию по сайту, определяет, где следует разместить текст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. Чтобы создавать сайты, </a:t>
            </a:r>
            <a:r>
              <a:rPr lang="ru-RU" sz="2400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web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-дизайнер должен не только владеть языком HTML и обладать художественным чутьем, но и просто обязан знать «классическое» программирование и разбираться в базах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1017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ada.ru/file/page/image/bf/bf3fc4348b157bd02a06af4bf1a52c5e.png_/WEB-%D0%94%D0%B8%D0%B7%D0%B0%D0%B9%D0%B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429000"/>
            <a:ext cx="3816424" cy="32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Востребованность     профессии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501008"/>
            <a:ext cx="5112568" cy="27431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значит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специалистов, способных создавать и затем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поддерживать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конкурентоспособные сайты, требуется все больше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 Нередко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web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-студии, которые начинались с объединения нескольких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одноклассников-энтузиастов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со временем вырастают в серьезные компании, работающие с самыми крупными и престижными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заказчиками.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575478"/>
            <a:ext cx="8471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Сегодня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web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-дизайнер — специалист повышенного спроса на рынке труда в силу своей немногочисленности и острой необходимости, а потому хорошо оплачиваемый. </a:t>
            </a:r>
          </a:p>
        </p:txBody>
      </p:sp>
      <p:pic>
        <p:nvPicPr>
          <p:cNvPr id="3076" name="Picture 4" descr="http://devitechnologies.com/dt/wp-content/uploads/postthumb-5_shutterstock_1759748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2216"/>
            <a:ext cx="3528392" cy="2352262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6864" cy="4458800"/>
          </a:xfrm>
        </p:spPr>
        <p:txBody>
          <a:bodyPr/>
          <a:lstStyle/>
          <a:p>
            <a:r>
              <a:rPr lang="ru-RU" sz="4800" dirty="0">
                <a:solidFill>
                  <a:schemeClr val="accent3"/>
                </a:solidFill>
              </a:rPr>
              <a:t>Плюсы </a:t>
            </a:r>
            <a:r>
              <a:rPr lang="ru-RU" sz="4800" dirty="0" smtClean="0">
                <a:solidFill>
                  <a:schemeClr val="accent3"/>
                </a:solidFill>
              </a:rPr>
              <a:t>профессии</a:t>
            </a:r>
            <a:br>
              <a:rPr lang="ru-RU" sz="4800" dirty="0" smtClean="0">
                <a:solidFill>
                  <a:schemeClr val="accent3"/>
                </a:solidFill>
              </a:rPr>
            </a:br>
            <a:r>
              <a:rPr lang="ru-RU" sz="4800" dirty="0" smtClean="0">
                <a:solidFill>
                  <a:schemeClr val="accent3"/>
                </a:solidFill>
              </a:rPr>
              <a:t> </a:t>
            </a:r>
            <a:br>
              <a:rPr lang="ru-RU" sz="4800" dirty="0" smtClean="0">
                <a:solidFill>
                  <a:schemeClr val="accent3"/>
                </a:solidFill>
              </a:rPr>
            </a:br>
            <a:r>
              <a:rPr lang="ru-RU" sz="4800" dirty="0">
                <a:solidFill>
                  <a:schemeClr val="accent3"/>
                </a:solidFill>
              </a:rPr>
              <a:t/>
            </a:r>
            <a:br>
              <a:rPr lang="ru-RU" sz="4800" dirty="0">
                <a:solidFill>
                  <a:schemeClr val="accent3"/>
                </a:solidFill>
              </a:rPr>
            </a:br>
            <a:r>
              <a:rPr lang="ru-RU" sz="4800" dirty="0" smtClean="0">
                <a:solidFill>
                  <a:schemeClr val="accent3"/>
                </a:solidFill>
              </a:rPr>
              <a:t/>
            </a:r>
            <a:br>
              <a:rPr lang="ru-RU" sz="4800" dirty="0" smtClean="0">
                <a:solidFill>
                  <a:schemeClr val="accent3"/>
                </a:solidFill>
              </a:rPr>
            </a:br>
            <a:r>
              <a:rPr lang="ru-RU" sz="4800" dirty="0" smtClean="0">
                <a:solidFill>
                  <a:schemeClr val="accent3"/>
                </a:solidFill>
              </a:rPr>
              <a:t>Минусы профессии</a:t>
            </a:r>
            <a:endParaRPr lang="ru-RU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112" y="1666552"/>
            <a:ext cx="7772400" cy="1509712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постоянная востребованность на рынке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труда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работа не ограничивается пределами одной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страны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возможность удаленной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работы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широкие возможности профессионального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роста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можно реализовать практически любую идею без денежных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затрат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достойная оплата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труда</a:t>
            </a: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itchFamily="2" charset="2"/>
              <a:buChar char="ü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несовпадение (иногда) художественного видения заказчика и исполнителя, из-за чего приходится либо убеждать в необходимости конкретного дизайнерского решения, либо соглашаться с поправками</a:t>
            </a:r>
          </a:p>
        </p:txBody>
      </p:sp>
      <p:pic>
        <p:nvPicPr>
          <p:cNvPr id="4100" name="Picture 4" descr="http://www.fumra.com/wp-content/uploads/postthumb-6_shutterstock_1759748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11075"/>
          <a:stretch/>
        </p:blipFill>
        <p:spPr bwMode="auto">
          <a:xfrm>
            <a:off x="6311260" y="908720"/>
            <a:ext cx="2509212" cy="2195536"/>
          </a:xfrm>
          <a:prstGeom prst="rect">
            <a:avLst/>
          </a:prstGeom>
          <a:noFill/>
          <a:effectLst>
            <a:glow rad="1905000">
              <a:schemeClr val="accent3">
                <a:alpha val="0"/>
              </a:schemeClr>
            </a:glo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ixmedia.ru/sites/default/files/web-design-saytov-pic-1-1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8203" r="7375" b="9097"/>
          <a:stretch/>
        </p:blipFill>
        <p:spPr bwMode="auto">
          <a:xfrm>
            <a:off x="4949170" y="3244650"/>
            <a:ext cx="4779207" cy="3523356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136" y="770400"/>
            <a:ext cx="7772400" cy="1362456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Качества человека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23344"/>
            <a:ext cx="7772400" cy="1509712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самом деле существует множество качеств, которыми должен обладать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web-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дизайнер, но можно выделить основные из них: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528" y="4005064"/>
            <a:ext cx="587628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  <a:cs typeface="Calibri" pitchFamily="34" charset="0"/>
              </a:rPr>
              <a:t>развитый эстетический и художественный </a:t>
            </a:r>
            <a:r>
              <a:rPr lang="ru-RU" sz="2100" dirty="0" smtClean="0">
                <a:latin typeface="Calibri" pitchFamily="34" charset="0"/>
                <a:cs typeface="Calibri" pitchFamily="34" charset="0"/>
              </a:rPr>
              <a:t>вкус</a:t>
            </a:r>
          </a:p>
          <a:p>
            <a:pPr marL="285750" indent="-285750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  <a:cs typeface="Calibri" pitchFamily="34" charset="0"/>
              </a:rPr>
              <a:t>логическое </a:t>
            </a:r>
            <a:r>
              <a:rPr lang="ru-RU" sz="2100" dirty="0" smtClean="0">
                <a:latin typeface="Calibri" pitchFamily="34" charset="0"/>
                <a:cs typeface="Calibri" pitchFamily="34" charset="0"/>
              </a:rPr>
              <a:t>мышление</a:t>
            </a:r>
          </a:p>
          <a:p>
            <a:pPr marL="285750" indent="-285750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Креативность</a:t>
            </a:r>
          </a:p>
          <a:p>
            <a:pPr marL="285750" indent="-285750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Внимательность</a:t>
            </a:r>
          </a:p>
          <a:p>
            <a:pPr marL="285750" indent="-285750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Терпеливость</a:t>
            </a:r>
          </a:p>
          <a:p>
            <a:pPr marL="285750" indent="-285750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Аккуратность</a:t>
            </a:r>
          </a:p>
          <a:p>
            <a:pPr>
              <a:buClr>
                <a:schemeClr val="accent3"/>
              </a:buClr>
            </a:pPr>
            <a:endParaRPr lang="ru-RU" dirty="0" smtClean="0"/>
          </a:p>
          <a:p>
            <a:pPr marL="285750" indent="-285750">
              <a:buClr>
                <a:schemeClr val="accent3"/>
              </a:buCl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122" name="Picture 2" descr="http://hamelius.ru/wp-content/uploads/2015/01/16a0701efc4ee6484eedbb66ee2b71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07506"/>
            <a:ext cx="4680520" cy="2277854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exler.ru/sites/default/files/image/polezno-dlya-biznesa/zakazat-veb-dizayn-sayta/shutterstock143105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0528" y="1"/>
            <a:ext cx="4632449" cy="1447786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418" y="1052736"/>
            <a:ext cx="7851648" cy="1828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внимание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6150" name="Picture 6" descr="http://www.d4b.it/wp-content/uploads/2014/01/webdesign-sl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17032"/>
            <a:ext cx="9705692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104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МОУ СОШ №40 «Web-дизайнер» выполнил: Латышёнок Дмитрий 7 А класс руководитель: Герцева Светлана Викторовна</vt:lpstr>
      <vt:lpstr>Web-дизайнер </vt:lpstr>
      <vt:lpstr>   Специфика работы</vt:lpstr>
      <vt:lpstr>Востребованность     профессии </vt:lpstr>
      <vt:lpstr>Плюсы профессии     Минусы профессии</vt:lpstr>
      <vt:lpstr>Качества человека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Web-дизайнер</dc:title>
  <dc:creator>Gigabyte</dc:creator>
  <cp:lastModifiedBy>Учитель</cp:lastModifiedBy>
  <cp:revision>25</cp:revision>
  <dcterms:created xsi:type="dcterms:W3CDTF">2016-04-03T11:34:38Z</dcterms:created>
  <dcterms:modified xsi:type="dcterms:W3CDTF">2015-10-19T06:27:00Z</dcterms:modified>
</cp:coreProperties>
</file>