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8025" autoAdjust="0"/>
    <p:restoredTop sz="96433" autoAdjust="0"/>
  </p:normalViewPr>
  <p:slideViewPr>
    <p:cSldViewPr snapToGrid="0">
      <p:cViewPr varScale="1">
        <p:scale>
          <a:sx n="103" d="100"/>
          <a:sy n="103" d="100"/>
        </p:scale>
        <p:origin x="-102" y="-12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05485FB-05A9-4F6F-ADA0-1832EEEC84E2}" type="datetimeFigureOut">
              <a:rPr lang="ru-RU" smtClean="0"/>
              <a:pPr/>
              <a:t>14.03.2016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F961FF-EE2C-4BC3-B19A-B1CB82AA283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4636299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F961FF-EE2C-4BC3-B19A-B1CB82AA283F}" type="slidenum">
              <a:rPr lang="ru-RU" smtClean="0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0366909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14.03.2016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95389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14.03.2016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6772015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14.03.2016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193147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14.03.2016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6619137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14.03.2016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19446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14.03.2016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5870402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14.03.2016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098864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14.03.2016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5302645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14.03.2016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143964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14.03.2016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4267339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14.03.2016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1744860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9A218-1BD9-44B7-AD25-60C2204205A7}" type="datetimeFigureOut">
              <a:rPr lang="ru-RU" smtClean="0"/>
              <a:pPr/>
              <a:t>14.03.2016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7461779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31" y="0"/>
            <a:ext cx="9139938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370905" y="1783529"/>
            <a:ext cx="5294794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5400" b="1" dirty="0" smtClean="0">
                <a:solidFill>
                  <a:srgbClr val="FF0000"/>
                </a:solidFill>
              </a:rPr>
              <a:t>Всемирный </a:t>
            </a:r>
            <a:r>
              <a:rPr lang="ru-RU" sz="5400" b="1" dirty="0">
                <a:solidFill>
                  <a:srgbClr val="FF0000"/>
                </a:solidFill>
              </a:rPr>
              <a:t>день защиты прав </a:t>
            </a:r>
            <a:r>
              <a:rPr lang="ru-RU" sz="5400" b="1" dirty="0" smtClean="0">
                <a:solidFill>
                  <a:srgbClr val="FF0000"/>
                </a:solidFill>
              </a:rPr>
              <a:t>потребителей</a:t>
            </a:r>
          </a:p>
        </p:txBody>
      </p:sp>
    </p:spTree>
    <p:extLst>
      <p:ext uri="{BB962C8B-B14F-4D97-AF65-F5344CB8AC3E}">
        <p14:creationId xmlns:p14="http://schemas.microsoft.com/office/powerpoint/2010/main" xmlns="" val="2552666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0628" y="0"/>
            <a:ext cx="8680861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/>
              <a:t>Казалось бы, единственная категория продуктов, которую антибиотики обошли стороной, это овощи и фрукты, но нет. И сюда они добрались. Взять хотя бы всеми любимые новогодние мандарины. Привезенные из Грузии </a:t>
            </a:r>
            <a:r>
              <a:rPr lang="ru-RU" sz="2400" dirty="0" smtClean="0"/>
              <a:t>фрукты </a:t>
            </a:r>
            <a:r>
              <a:rPr lang="ru-RU" sz="2400" dirty="0"/>
              <a:t>портятся довольно быстро, а их сородичи из Турции и Греции могут лежать хоть целый месяц, и будут такие же красивые и </a:t>
            </a:r>
            <a:r>
              <a:rPr lang="ru-RU" sz="2400" dirty="0" smtClean="0"/>
              <a:t>блестящие </a:t>
            </a:r>
            <a:r>
              <a:rPr lang="ru-RU" sz="2400" dirty="0"/>
              <a:t>и никто, кроме человека есть их не будет. Сколько же в них антибиотиков? Неизвестно. Это тайна</a:t>
            </a:r>
            <a:r>
              <a:rPr lang="ru-RU" sz="2400" dirty="0" smtClean="0"/>
              <a:t>. </a:t>
            </a:r>
            <a:r>
              <a:rPr lang="ru-RU" sz="2400" dirty="0"/>
              <a:t>Многие другие овощи и фрукты содержат антибиотики, попавшие в них из почвы с удобрениями, и определить их на глаз и на вкус не возможно.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4637" y="3836888"/>
            <a:ext cx="3433665" cy="236091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1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53155" y="3843018"/>
            <a:ext cx="3125641" cy="244581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1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29821287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8403" y="286328"/>
            <a:ext cx="4572000" cy="58477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/>
              <a:t> </a:t>
            </a:r>
            <a:r>
              <a:rPr lang="ru-RU" sz="2200" dirty="0"/>
              <a:t>Чем же грозит человеку такой бесконтрольный прием </a:t>
            </a:r>
            <a:r>
              <a:rPr lang="ru-RU" sz="2200" dirty="0" smtClean="0"/>
              <a:t>антибиотиков? Сейчас </a:t>
            </a:r>
            <a:r>
              <a:rPr lang="ru-RU" sz="2200" dirty="0"/>
              <a:t>уже с этим связывают рост количества заболеваний астмой и аллергическими заболеваниями. Вред антибиотиков для желудочно-кишечного тракта очевиден: о дисбактериозе после антибиотиков или нарушении микрофлоры в кишечнике, можно не говорить, об этом знают все. Кроме того, организм привыкает к постоянному приему антибиотиков, и в случае серьезной необходимости антибиотики могут просто не сработать.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2073" y="1457647"/>
            <a:ext cx="4276436" cy="34930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38080328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6759" y="181400"/>
            <a:ext cx="4572000" cy="6247864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sz="2000" dirty="0"/>
              <a:t>Как свести вред антибиотиков в продуктах питания к минимуму?</a:t>
            </a:r>
          </a:p>
          <a:p>
            <a:pPr algn="just"/>
            <a:r>
              <a:rPr lang="ru-RU" sz="2000" dirty="0"/>
              <a:t>       Первое что можно сделать, это уменьшить пассивный прием антибиотиков. Для этого нужно самым тщательным образом выбирать продукты. Пусть фрукты будут не самого большого размера и не самые красивые, пусть их даже «надкусит» червячок, это точно гарантия того, что вредных веществ в них минимум. Обязательно нужно смотреть срок годности, и не только для того чтобы выбрать свежий продукт. Те продукты, у которых минимальный срок годности, изготовлены с минимумом антибиотиков и других вредностей. Ну не может творог или молоко хранится месяц, сыр лежать на полке 3 месяца, а морепродукты – полгода.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0692" y="932872"/>
            <a:ext cx="3916218" cy="457058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1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36621906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45233" y="598445"/>
            <a:ext cx="3125755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/>
              <a:t>Разрушаются ли антибиотики при тепловой обработке продуктов?</a:t>
            </a:r>
          </a:p>
          <a:p>
            <a:pPr algn="just"/>
            <a:r>
              <a:rPr lang="ru-RU" dirty="0"/>
              <a:t>       Часто можно услышать о том, что антибиотики, содержащиеся в мясе, молоке и яйцах, разрушаются при тепловой обработке и, таким образом, не могут оказывать никакого влияния на здоровье тех, кто эти продукты употребляет. И правда, никто ведь не ест мясо в сыром виде, молоко подвергается пастеризации, ну и яйца есть сырыми не рекомендуется. Получается, нет причин волноваться по поводу антибиотиков в этих продуктах?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01411" y="640343"/>
            <a:ext cx="4570415" cy="498601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1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25916400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40145" y="231856"/>
            <a:ext cx="868218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/>
              <a:t>Ученые утверждают, что путем тепловой обработки можно только частично избавиться от антибиотиков. Например, есть данные, как вываривается антибиотик тетрациклин из куриной тушки. После тридцатиминутной варки он сохраняется в мышцах бройлера в виде следов, а еще через 30 минут полностью переходит в бульон.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1460" y="3081246"/>
            <a:ext cx="4902760" cy="327004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1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21122917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29491" y="325874"/>
            <a:ext cx="822498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 smtClean="0"/>
              <a:t>В сложившейся ситуации потребители могут оказать значимое влияние на продовольственные компании, чтобы предотвратить глобальную угрозу для здоровья всего населения планеты и сохранить наши лекарства на будущее.</a:t>
            </a:r>
            <a:endParaRPr lang="ru-RU" sz="2400" dirty="0"/>
          </a:p>
        </p:txBody>
      </p:sp>
      <p:pic>
        <p:nvPicPr>
          <p:cNvPr id="1026" name="Picture 2" descr="http://mypresentation.ru/documents/dc96f9216bf24497e1879ab4ff5cc30e/img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73176" y="2050474"/>
            <a:ext cx="5820352" cy="436526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1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62" y="0"/>
            <a:ext cx="9139938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143500" cy="28575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97892" y="2841814"/>
            <a:ext cx="8748215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3200" dirty="0"/>
              <a:t>Ежегодно 15 марта международная общественность отмечает Всемирный день защиты прав потребителей. Международной Федерацией потребительских организаций </a:t>
            </a:r>
            <a:r>
              <a:rPr lang="ru-RU" sz="3200" dirty="0" err="1"/>
              <a:t>Consumers</a:t>
            </a:r>
            <a:r>
              <a:rPr lang="ru-RU" sz="3200" dirty="0"/>
              <a:t> </a:t>
            </a:r>
            <a:r>
              <a:rPr lang="ru-RU" sz="3200" dirty="0" err="1" smtClean="0"/>
              <a:t>International</a:t>
            </a:r>
            <a:r>
              <a:rPr lang="ru-RU" sz="3200" dirty="0" smtClean="0"/>
              <a:t> </a:t>
            </a:r>
            <a:r>
              <a:rPr lang="ru-RU" sz="3200" dirty="0"/>
              <a:t>объявлен девиз очередного Всемирного дня защиты прав потребителей: </a:t>
            </a:r>
            <a:r>
              <a:rPr lang="ru-RU" sz="3200" b="1" u="sng" dirty="0">
                <a:solidFill>
                  <a:srgbClr val="FF0000"/>
                </a:solidFill>
              </a:rPr>
              <a:t>«Исключить антибиотики из меню».</a:t>
            </a:r>
          </a:p>
        </p:txBody>
      </p:sp>
    </p:spTree>
    <p:extLst>
      <p:ext uri="{BB962C8B-B14F-4D97-AF65-F5344CB8AC3E}">
        <p14:creationId xmlns:p14="http://schemas.microsoft.com/office/powerpoint/2010/main" xmlns="" val="11258689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39938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696317" y="288506"/>
            <a:ext cx="446532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u="sng" dirty="0" smtClean="0">
                <a:solidFill>
                  <a:srgbClr val="FF0000"/>
                </a:solidFill>
              </a:rPr>
              <a:t>Что такое антибиотики?</a:t>
            </a:r>
            <a:endParaRPr lang="ru-RU" sz="3200" b="1" u="sng" dirty="0">
              <a:solidFill>
                <a:srgbClr val="FF000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11541" y="1161787"/>
            <a:ext cx="8782334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dirty="0" err="1"/>
              <a:t>Антибио́тики</a:t>
            </a:r>
            <a:r>
              <a:rPr lang="ru-RU" sz="2800" dirty="0"/>
              <a:t> (от др.-греч. </a:t>
            </a:r>
            <a:r>
              <a:rPr lang="ru-RU" sz="2800" dirty="0" err="1"/>
              <a:t>ἀντί</a:t>
            </a:r>
            <a:r>
              <a:rPr lang="ru-RU" sz="2800" dirty="0"/>
              <a:t> — против + β</a:t>
            </a:r>
            <a:r>
              <a:rPr lang="ru-RU" sz="2800" dirty="0" err="1"/>
              <a:t>ίος</a:t>
            </a:r>
            <a:r>
              <a:rPr lang="ru-RU" sz="2800" dirty="0"/>
              <a:t> — жизнь) — вещества природного или полусинтетического происхождения, подавляющие </a:t>
            </a:r>
            <a:r>
              <a:rPr lang="ru-RU" sz="2800" dirty="0" smtClean="0"/>
              <a:t>рост клеток бактерий.</a:t>
            </a:r>
          </a:p>
          <a:p>
            <a:pPr algn="just"/>
            <a:r>
              <a:rPr lang="ru-RU" sz="2800" dirty="0"/>
              <a:t>Некоторые антибиотики оказывают сильное подавляющее действие на рост и размножение бактерий и при этом относительно мало </a:t>
            </a:r>
            <a:r>
              <a:rPr lang="ru-RU" sz="2800" dirty="0" smtClean="0"/>
              <a:t>повреждают организм человека или животного.</a:t>
            </a:r>
            <a:endParaRPr lang="ru-RU" sz="2800" dirty="0"/>
          </a:p>
          <a:p>
            <a:pPr algn="just"/>
            <a:r>
              <a:rPr lang="ru-RU" sz="2800" dirty="0"/>
              <a:t>Антибиотики обычно не воздействуют на вирусы и поэтому бесполезны при лечении заболеваний, вызываемых </a:t>
            </a:r>
            <a:r>
              <a:rPr lang="ru-RU" sz="2800" dirty="0" smtClean="0"/>
              <a:t>вирусами.</a:t>
            </a:r>
            <a:endParaRPr lang="ru-RU" sz="28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95531" y="5152144"/>
            <a:ext cx="2098344" cy="157263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2708" y="5138383"/>
            <a:ext cx="2292823" cy="1719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534347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2829" y="114447"/>
            <a:ext cx="8789157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/>
              <a:t>Возрастающая устойчивость к антибиотикам достигает опасно высокого уровня по всему миру. Всемирная организация здравоохранения предупреждает, если не предпринять срочных мер, наступит конец эпохе антибиотиков, лекарства перестанут быть эффективными, а простые инфекции и незначительные травмы вновь станут смертельно опасными для жизни и здоровья людей.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0834" y="2909204"/>
            <a:ext cx="5613146" cy="364854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1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38549100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1015" y="2028"/>
            <a:ext cx="8764173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dirty="0"/>
              <a:t>В последнее время, в связи с тем, что антибиотики стали использовать повсеместно в животноводстве, птицеводстве и при выращивании рыбы, количество вредных веществ, попадающих в организм, бесконтрольно увеличивается. Практически во всех продуктах в супермаркете можно обнаружить антибиотики.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14478000" y="-9272588"/>
            <a:ext cx="3898800" cy="259952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0437" y="3110571"/>
            <a:ext cx="5270695" cy="351654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1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29945296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91067" y="196335"/>
            <a:ext cx="8666329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/>
              <a:t> </a:t>
            </a:r>
            <a:r>
              <a:rPr lang="ru-RU" sz="2400" dirty="0"/>
              <a:t>Они стопроцентно есть в мясе, так как и животных, и </a:t>
            </a:r>
            <a:r>
              <a:rPr lang="ru-RU" sz="2400" dirty="0" smtClean="0"/>
              <a:t>птиц </a:t>
            </a:r>
            <a:r>
              <a:rPr lang="ru-RU" sz="2400" dirty="0"/>
              <a:t>лечат, как и людей, антибиотиками. И не только лечат, но и дают в качестве профилактики вместе с витаминами. Мясное производство требует сильных антибиотиков, которые достаются не только животным. Антибиотики передаются земле, и тем, кто на ней работает, не говоря уже о неизвестных последствиях для тех, кто потребляет мясо.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7178" y="3097548"/>
            <a:ext cx="4389500" cy="328602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1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12710406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40146" y="252074"/>
            <a:ext cx="863600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/>
              <a:t> </a:t>
            </a:r>
            <a:r>
              <a:rPr lang="ru-RU" sz="2800" dirty="0"/>
              <a:t>Рыба и морепродукты – это категория продуктов, которые в прямом смысле просто купаются в антибиотиках. В искусственных условиях их просто невозможно вырастить без антибиотиков, поэтому если не можете обойтись без рыбы, лучше выбирать ту, которая была выловлена в открытых водоемах.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9559" y="3290793"/>
            <a:ext cx="4304386" cy="304535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1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40459434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2436" y="593728"/>
            <a:ext cx="4119419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dirty="0"/>
              <a:t>Антибиотики в молочных продуктах также присутствуют. Они легко попадают из организма животного в молоко. Также антибиотики добавляют в молочную продукцию на молокозаводе, тем самым продлевая срок хранения</a:t>
            </a:r>
            <a:r>
              <a:rPr lang="ru-RU" dirty="0"/>
              <a:t>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4978" y="975591"/>
            <a:ext cx="3161435" cy="421524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1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29255268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7053" y="1009273"/>
            <a:ext cx="8298873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dirty="0"/>
              <a:t>На птицефабриках кур лечат также антибиотиками, поэтому в яйцах их тоже предостаточно. И плюс большой – срок годности яиц увеличивается в разы.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08944" y="2978451"/>
            <a:ext cx="4112491" cy="284132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1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546" y="2769958"/>
            <a:ext cx="4274295" cy="3335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3177441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261</TotalTime>
  <Words>836</Words>
  <Application>Microsoft Office PowerPoint</Application>
  <PresentationFormat>Экран (4:3)</PresentationFormat>
  <Paragraphs>21</Paragraphs>
  <Slides>15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Михаил Горяйнов</dc:creator>
  <cp:lastModifiedBy>user</cp:lastModifiedBy>
  <cp:revision>26</cp:revision>
  <dcterms:created xsi:type="dcterms:W3CDTF">2013-11-19T05:52:05Z</dcterms:created>
  <dcterms:modified xsi:type="dcterms:W3CDTF">2016-03-14T06:48:12Z</dcterms:modified>
</cp:coreProperties>
</file>