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3F52"/>
    <a:srgbClr val="BEC20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357166"/>
            <a:ext cx="7772400" cy="321471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AF3F52"/>
                </a:solidFill>
                <a:latin typeface="Georgia" pitchFamily="18" charset="0"/>
              </a:rPr>
              <a:t>Дорога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sz="6000" b="1" dirty="0" smtClean="0">
                <a:solidFill>
                  <a:srgbClr val="AF3F52"/>
                </a:solidFill>
                <a:latin typeface="Georgia" pitchFamily="18" charset="0"/>
              </a:rPr>
              <a:t>к </a:t>
            </a:r>
            <a:r>
              <a:rPr lang="ru-RU" sz="6000" b="1" dirty="0" smtClean="0">
                <a:solidFill>
                  <a:srgbClr val="AF3F52"/>
                </a:solidFill>
                <a:latin typeface="Georgia" pitchFamily="18" charset="0"/>
              </a:rPr>
              <a:t>храму</a:t>
            </a:r>
            <a:r>
              <a:rPr lang="ru-RU" b="1" dirty="0" smtClean="0">
                <a:solidFill>
                  <a:srgbClr val="FFC000"/>
                </a:solidFill>
                <a:latin typeface="Georgia" pitchFamily="18" charset="0"/>
              </a:rPr>
              <a:t/>
            </a:r>
            <a:br>
              <a:rPr lang="ru-RU" b="1" dirty="0" smtClean="0">
                <a:solidFill>
                  <a:srgbClr val="FFC000"/>
                </a:solidFill>
                <a:latin typeface="Georgia" pitchFamily="18" charset="0"/>
              </a:rPr>
            </a:br>
            <a:r>
              <a:rPr lang="ru-RU" b="1" dirty="0" smtClean="0">
                <a:solidFill>
                  <a:srgbClr val="FFC000"/>
                </a:solidFill>
                <a:latin typeface="Georgia" pitchFamily="18" charset="0"/>
              </a:rPr>
              <a:t>работы </a:t>
            </a:r>
            <a:br>
              <a:rPr lang="ru-RU" b="1" dirty="0" smtClean="0">
                <a:solidFill>
                  <a:srgbClr val="FFC000"/>
                </a:solidFill>
                <a:latin typeface="Georgia" pitchFamily="18" charset="0"/>
              </a:rPr>
            </a:br>
            <a:r>
              <a:rPr lang="ru-RU" b="1" dirty="0" smtClean="0">
                <a:solidFill>
                  <a:srgbClr val="FFC000"/>
                </a:solidFill>
                <a:latin typeface="Georgia" pitchFamily="18" charset="0"/>
              </a:rPr>
              <a:t>Павла Михайлова (5В)</a:t>
            </a:r>
            <a:br>
              <a:rPr lang="ru-RU" b="1" dirty="0" smtClean="0">
                <a:solidFill>
                  <a:srgbClr val="FFC000"/>
                </a:solidFill>
                <a:latin typeface="Georgia" pitchFamily="18" charset="0"/>
              </a:rPr>
            </a:br>
            <a:r>
              <a:rPr lang="ru-RU" b="1" dirty="0" smtClean="0">
                <a:solidFill>
                  <a:srgbClr val="FFC000"/>
                </a:solidFill>
                <a:latin typeface="Georgia" pitchFamily="18" charset="0"/>
              </a:rPr>
              <a:t>(ОДНК)</a:t>
            </a:r>
            <a:endParaRPr lang="ru-RU" b="1" dirty="0">
              <a:solidFill>
                <a:srgbClr val="FFC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7cab\Desktop\фото для е.в\IMG_0030.JPG"/>
          <p:cNvPicPr>
            <a:picLocks noChangeAspect="1" noChangeArrowheads="1"/>
          </p:cNvPicPr>
          <p:nvPr/>
        </p:nvPicPr>
        <p:blipFill>
          <a:blip r:embed="rId2" cstate="print"/>
          <a:srcRect l="2343" r="4687" b="1953"/>
          <a:stretch>
            <a:fillRect/>
          </a:stretch>
        </p:blipFill>
        <p:spPr bwMode="auto">
          <a:xfrm>
            <a:off x="214282" y="381000"/>
            <a:ext cx="8501122" cy="5976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7cab\Desktop\фото для е.в\IMG_0036.JPG"/>
          <p:cNvPicPr>
            <a:picLocks noChangeAspect="1" noChangeArrowheads="1"/>
          </p:cNvPicPr>
          <p:nvPr/>
        </p:nvPicPr>
        <p:blipFill>
          <a:blip r:embed="rId2" cstate="print"/>
          <a:srcRect l="1562" r="4687" b="1953"/>
          <a:stretch>
            <a:fillRect/>
          </a:stretch>
        </p:blipFill>
        <p:spPr bwMode="auto">
          <a:xfrm rot="5400000">
            <a:off x="3720297" y="1280307"/>
            <a:ext cx="6097761" cy="4251479"/>
          </a:xfrm>
          <a:prstGeom prst="rect">
            <a:avLst/>
          </a:prstGeom>
          <a:noFill/>
        </p:spPr>
      </p:pic>
      <p:pic>
        <p:nvPicPr>
          <p:cNvPr id="2051" name="Picture 3" descr="C:\Users\17cab\Desktop\фото для е.в\IMG_0040.JPG"/>
          <p:cNvPicPr>
            <a:picLocks noChangeAspect="1" noChangeArrowheads="1"/>
          </p:cNvPicPr>
          <p:nvPr/>
        </p:nvPicPr>
        <p:blipFill>
          <a:blip r:embed="rId3" cstate="print"/>
          <a:srcRect l="4687" r="3125" b="3125"/>
          <a:stretch>
            <a:fillRect/>
          </a:stretch>
        </p:blipFill>
        <p:spPr bwMode="auto">
          <a:xfrm rot="16200000">
            <a:off x="-684602" y="1270178"/>
            <a:ext cx="6098177" cy="4272154"/>
          </a:xfrm>
          <a:prstGeom prst="rect">
            <a:avLst/>
          </a:prstGeom>
          <a:noFill/>
        </p:spPr>
      </p:pic>
      <p:sp>
        <p:nvSpPr>
          <p:cNvPr id="4" name="Подзаголовок 2"/>
          <p:cNvSpPr txBox="1">
            <a:spLocks/>
          </p:cNvSpPr>
          <p:nvPr/>
        </p:nvSpPr>
        <p:spPr>
          <a:xfrm>
            <a:off x="4643438" y="5572140"/>
            <a:ext cx="3829032" cy="8572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Церковь Рождества Пр. Богородицы в с. Городня</a:t>
            </a:r>
            <a:endParaRPr kumimoji="0" lang="ru-RU" sz="18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7cab\Desktop\фото для е.в\IMG_0042.JPG"/>
          <p:cNvPicPr>
            <a:picLocks noChangeAspect="1" noChangeArrowheads="1"/>
          </p:cNvPicPr>
          <p:nvPr/>
        </p:nvPicPr>
        <p:blipFill>
          <a:blip r:embed="rId2" cstate="print"/>
          <a:srcRect l="3906" r="2343" b="3125"/>
          <a:stretch>
            <a:fillRect/>
          </a:stretch>
        </p:blipFill>
        <p:spPr bwMode="auto">
          <a:xfrm rot="16200000">
            <a:off x="1214403" y="1214434"/>
            <a:ext cx="6429443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7cab\Desktop\фото для е.в\IMG_0057.JPG"/>
          <p:cNvPicPr>
            <a:picLocks noChangeAspect="1" noChangeArrowheads="1"/>
          </p:cNvPicPr>
          <p:nvPr/>
        </p:nvPicPr>
        <p:blipFill>
          <a:blip r:embed="rId2" cstate="print"/>
          <a:srcRect l="3906" t="1953" r="3124"/>
          <a:stretch>
            <a:fillRect/>
          </a:stretch>
        </p:blipFill>
        <p:spPr bwMode="auto">
          <a:xfrm>
            <a:off x="428596" y="285728"/>
            <a:ext cx="8501122" cy="5976958"/>
          </a:xfrm>
          <a:prstGeom prst="rect">
            <a:avLst/>
          </a:prstGeom>
          <a:noFill/>
        </p:spPr>
      </p:pic>
      <p:sp>
        <p:nvSpPr>
          <p:cNvPr id="3" name="Подзаголовок 2"/>
          <p:cNvSpPr txBox="1">
            <a:spLocks/>
          </p:cNvSpPr>
          <p:nvPr/>
        </p:nvSpPr>
        <p:spPr>
          <a:xfrm>
            <a:off x="2857488" y="6286520"/>
            <a:ext cx="2571768" cy="471494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Белая Троица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15</Words>
  <PresentationFormat>Экран (4:3)</PresentationFormat>
  <Paragraphs>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Дорога к храму работы  Павла Михайлова (5В) (ОДНК)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17cab</cp:lastModifiedBy>
  <cp:revision>14</cp:revision>
  <dcterms:modified xsi:type="dcterms:W3CDTF">2016-03-12T08:25:50Z</dcterms:modified>
</cp:coreProperties>
</file>