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0CAE-1515-41E4-88D9-6E519F6A240E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C90D-FF4A-410A-9003-B86BCC8057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0CAE-1515-41E4-88D9-6E519F6A240E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C90D-FF4A-410A-9003-B86BCC8057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0CAE-1515-41E4-88D9-6E519F6A240E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C90D-FF4A-410A-9003-B86BCC8057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0CAE-1515-41E4-88D9-6E519F6A240E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C90D-FF4A-410A-9003-B86BCC8057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0CAE-1515-41E4-88D9-6E519F6A240E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C90D-FF4A-410A-9003-B86BCC8057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0CAE-1515-41E4-88D9-6E519F6A240E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C90D-FF4A-410A-9003-B86BCC8057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0CAE-1515-41E4-88D9-6E519F6A240E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C90D-FF4A-410A-9003-B86BCC8057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0CAE-1515-41E4-88D9-6E519F6A240E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C90D-FF4A-410A-9003-B86BCC8057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0CAE-1515-41E4-88D9-6E519F6A240E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C90D-FF4A-410A-9003-B86BCC8057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0CAE-1515-41E4-88D9-6E519F6A240E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C90D-FF4A-410A-9003-B86BCC8057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0CAE-1515-41E4-88D9-6E519F6A240E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C90D-FF4A-410A-9003-B86BCC8057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D0CAE-1515-41E4-88D9-6E519F6A240E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BC90D-FF4A-410A-9003-B86BCC80575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 rot="585446">
            <a:off x="0" y="523744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Недавно проходила олимпиада по естествознанию. От нашей школы выступали две команды и обе разделили первое место. В каждой команде было по 5 человек.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82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22747">
            <a:off x="465916" y="300000"/>
            <a:ext cx="4201032" cy="3150774"/>
          </a:xfrm>
          <a:prstGeom prst="rect">
            <a:avLst/>
          </a:prstGeom>
        </p:spPr>
      </p:pic>
      <p:pic>
        <p:nvPicPr>
          <p:cNvPr id="7" name="Рисунок 6" descr="828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34743">
            <a:off x="4498103" y="1758525"/>
            <a:ext cx="4427984" cy="295232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97152"/>
            <a:ext cx="51480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Сама олимпиада проходила во Дверце Творчества Детей и Молодежи (ДТДМ).  В этой олимпиаде были включены три предмета, а именно биология, астрономия и география. Их называют естественными науками. На самом мероприятии было очень интересно, весело и познавательно. Там мы все узнали немного нового для себя.</a:t>
            </a:r>
          </a:p>
        </p:txBody>
      </p:sp>
      <p:pic>
        <p:nvPicPr>
          <p:cNvPr id="3" name="Рисунок 2" descr="скачанные файлы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455425">
            <a:off x="346048" y="503015"/>
            <a:ext cx="2946890" cy="2317910"/>
          </a:xfrm>
          <a:prstGeom prst="rect">
            <a:avLst/>
          </a:prstGeom>
        </p:spPr>
      </p:pic>
      <p:pic>
        <p:nvPicPr>
          <p:cNvPr id="4" name="Рисунок 3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67440">
            <a:off x="3593270" y="647738"/>
            <a:ext cx="3318482" cy="2182540"/>
          </a:xfrm>
          <a:prstGeom prst="rect">
            <a:avLst/>
          </a:prstGeom>
        </p:spPr>
      </p:pic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682324">
            <a:off x="5254240" y="4028160"/>
            <a:ext cx="2648521" cy="18003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5162561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Каждой команде раздавали ракету, а к ней был прикреплен маршрутный лист. Эти ракеты подготовили для нас ребята из подготовительной группы У наших команд была форма которая состояла из футболки и кепки. На футболку булавкой мы прикрепляли  эмблему. У одной команды били оранжевые футболки а у другой жёлтые.  Мы бегали по станциям и отвечали на вопросы по теме одного предмета. Конечно одержать победу было сложно но мы старались изо всех сил 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выйграли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829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851920" cy="2852936"/>
          </a:xfrm>
          <a:prstGeom prst="rect">
            <a:avLst/>
          </a:prstGeom>
        </p:spPr>
      </p:pic>
      <p:pic>
        <p:nvPicPr>
          <p:cNvPr id="4" name="Рисунок 3" descr="829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1844824"/>
            <a:ext cx="3995936" cy="314096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158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</dc:creator>
  <cp:lastModifiedBy>Alex</cp:lastModifiedBy>
  <cp:revision>4</cp:revision>
  <dcterms:created xsi:type="dcterms:W3CDTF">2015-12-04T18:06:39Z</dcterms:created>
  <dcterms:modified xsi:type="dcterms:W3CDTF">2015-12-04T18:40:53Z</dcterms:modified>
</cp:coreProperties>
</file>