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9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9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6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94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59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30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67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BA91-8E72-43F0-B71C-E310E04A0A34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AEBE-94EE-4775-87ED-B8161650E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26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2776" y="1086115"/>
            <a:ext cx="3440637" cy="879730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609725" algn="l"/>
              </a:tabLst>
            </a:pPr>
            <a:r>
              <a:rPr lang="ru-RU" b="1" dirty="0" smtClean="0">
                <a:solidFill>
                  <a:srgbClr val="ED7D3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ВРЕМЕННОЕ ТРУДОУСТРОЙСТВО - ЭТО ВОЗМОЖНОСТЬ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2835" y="2069602"/>
            <a:ext cx="334052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заработать собственные деньги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2835" y="2527963"/>
            <a:ext cx="334052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получить свой первый стаж работы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2835" y="2986324"/>
            <a:ext cx="3340520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улучшить свои навыки общения и 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завести </a:t>
            </a: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новые знакомства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2835" y="3625660"/>
            <a:ext cx="3340520" cy="4678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приобрести опыт трудовых отношений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2835" y="4170907"/>
            <a:ext cx="3340520" cy="4846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приобщиться к профессиональной деятельности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2835" y="4732882"/>
            <a:ext cx="3340520" cy="628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испытать себя и узнать свои способности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2835" y="5438894"/>
            <a:ext cx="3340520" cy="4785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лучше понять свои будущие перспективы;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2835" y="5994828"/>
            <a:ext cx="3340520" cy="684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09725" algn="l"/>
              </a:tabLst>
            </a:pPr>
            <a:r>
              <a:rPr lang="ru-RU" sz="1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выбрать направление развития личностных и профессиональных качеств</a:t>
            </a:r>
            <a:r>
              <a:rPr lang="ru-RU" sz="1400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8221236" y="558068"/>
            <a:ext cx="3743325" cy="390525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7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  <a:noAutofit/>
          </a:bodyPr>
          <a:lstStyle/>
          <a:p>
            <a:pPr marR="45720" algn="ctr" eaLnBrk="0" fontAlgn="base" hangingPunct="0">
              <a:spcAft>
                <a:spcPts val="0"/>
              </a:spcAft>
            </a:pPr>
            <a:r>
              <a:rPr lang="ru-RU" sz="1800" b="1" i="1" kern="1200">
                <a:solidFill>
                  <a:srgbClr val="FFFFFF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возрасте от 14 до 18 лет</a:t>
            </a:r>
            <a:endParaRPr lang="ru-RU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2776" y="-6903"/>
            <a:ext cx="11828791" cy="584775"/>
          </a:xfrm>
          <a:prstGeom prst="rect">
            <a:avLst/>
          </a:prstGeom>
          <a:ln w="57150">
            <a:noFill/>
          </a:ln>
        </p:spPr>
        <p:txBody>
          <a:bodyPr wrap="square">
            <a:spAutoFit/>
          </a:bodyPr>
          <a:lstStyle/>
          <a:p>
            <a:pPr marR="45720" algn="ctr" eaLnBrk="0" fontAlgn="base" hangingPunct="0">
              <a:spcAft>
                <a:spcPts val="0"/>
              </a:spcAft>
            </a:pPr>
            <a:r>
              <a:rPr lang="ru-RU" sz="3200" b="1" kern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Временная работа для подростков </a:t>
            </a:r>
            <a:r>
              <a:rPr lang="ru-RU" sz="3200" b="1" kern="1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kern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свободное от учёбы время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4471639" y="-2303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4471639" y="22687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543743" y="1257959"/>
            <a:ext cx="242081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2"/>
                </a:solidFill>
              </a:rPr>
              <a:t>Заинтересованы?</a:t>
            </a:r>
          </a:p>
          <a:p>
            <a:r>
              <a:rPr lang="ru-RU" sz="1400" dirty="0" smtClean="0">
                <a:solidFill>
                  <a:schemeClr val="accent5"/>
                </a:solidFill>
              </a:rPr>
              <a:t>Ознакомьтесь </a:t>
            </a:r>
            <a:r>
              <a:rPr lang="ru-RU" sz="1400" dirty="0">
                <a:solidFill>
                  <a:schemeClr val="accent5"/>
                </a:solidFill>
              </a:rPr>
              <a:t>с услугой временного трудоустройства подростков оказываемой службой занятости </a:t>
            </a:r>
            <a:r>
              <a:rPr lang="ru-RU" sz="1400" dirty="0" smtClean="0">
                <a:solidFill>
                  <a:schemeClr val="accent5"/>
                </a:solidFill>
              </a:rPr>
              <a:t>Тверской области по </a:t>
            </a:r>
            <a:r>
              <a:rPr lang="en-US" sz="1400" dirty="0" smtClean="0">
                <a:solidFill>
                  <a:schemeClr val="accent5"/>
                </a:solidFill>
              </a:rPr>
              <a:t>QR-</a:t>
            </a:r>
            <a:r>
              <a:rPr lang="ru-RU" sz="1400" dirty="0" smtClean="0">
                <a:solidFill>
                  <a:schemeClr val="accent5"/>
                </a:solidFill>
              </a:rPr>
              <a:t>коду</a:t>
            </a:r>
            <a:endParaRPr lang="ru-RU" sz="1400" dirty="0">
              <a:solidFill>
                <a:schemeClr val="accent5"/>
              </a:solidFill>
            </a:endParaRPr>
          </a:p>
        </p:txBody>
      </p:sp>
      <p:pic>
        <p:nvPicPr>
          <p:cNvPr id="2076" name="Picture 28" descr="http://qrcoder.ru/code/?https%3A%2F%2Ftrudzan.tverreg.ru%2Fcontent%2F%F2%F0%F3%E4%EE%F3%F1%F2%F0%EE%E9%F1%F2%E2%EE_%EF%EE%E4%F0%EE%F1%F2%EA%EE%E2__%ED%EE%E2%E0%FF_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616" y="1131994"/>
            <a:ext cx="1833952" cy="18339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1" name="Прямоугольник 20"/>
          <p:cNvSpPr/>
          <p:nvPr/>
        </p:nvSpPr>
        <p:spPr>
          <a:xfrm>
            <a:off x="7499739" y="3128376"/>
            <a:ext cx="469226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5"/>
                </a:solidFill>
              </a:rPr>
              <a:t>Заполните заявление </a:t>
            </a:r>
            <a:r>
              <a:rPr lang="ru-RU" sz="1400" b="1" dirty="0" smtClean="0">
                <a:solidFill>
                  <a:schemeClr val="accent2"/>
                </a:solidFill>
              </a:rPr>
              <a:t>«Организация временного трудоустройства несовершеннолетних граждан» на портале «Работа в России»</a:t>
            </a:r>
            <a:r>
              <a:rPr lang="ru-RU" sz="1400" b="1" dirty="0" smtClean="0">
                <a:solidFill>
                  <a:schemeClr val="accent5"/>
                </a:solidFill>
              </a:rPr>
              <a:t> и сотрудники службы занятости подберут для Вас подходящие вакансии для официального трудоустройства с возможностью получения материальной поддержки на период временной занятости.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pic>
        <p:nvPicPr>
          <p:cNvPr id="2078" name="Picture 30" descr="http://qrcoder.ru/code/?https%3A%2F%2Ftrudvsem.ru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555" y="4957021"/>
            <a:ext cx="1833952" cy="18339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4285496" y="1033036"/>
            <a:ext cx="2645025" cy="93281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Verdana" panose="020B0604030504040204" pitchFamily="34" charset="0"/>
              </a:rPr>
              <a:t>ГКУ Тверской области 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Verdana" panose="020B0604030504040204" pitchFamily="34" charset="0"/>
              </a:rPr>
              <a:t>«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Verdana" panose="020B0604030504040204" pitchFamily="34" charset="0"/>
              </a:rPr>
              <a:t>Центр занятости населения Тверской области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Verdana" panose="020B0604030504040204" pitchFamily="34" charset="0"/>
              </a:rPr>
              <a:t>» </a:t>
            </a:r>
          </a:p>
        </p:txBody>
      </p:sp>
      <p:cxnSp>
        <p:nvCxnSpPr>
          <p:cNvPr id="31" name="Скругленная соединительная линия 30"/>
          <p:cNvCxnSpPr>
            <a:stCxn id="20" idx="2"/>
          </p:cNvCxnSpPr>
          <p:nvPr/>
        </p:nvCxnSpPr>
        <p:spPr>
          <a:xfrm rot="5400000">
            <a:off x="10067733" y="2149742"/>
            <a:ext cx="162430" cy="1210409"/>
          </a:xfrm>
          <a:prstGeom prst="curved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80" name="Picture 32" descr="http://qrcoder.ru/code/?https%3A%2F%2Ftrudzan.tverreg.ru%2Fpage%2F%E3%EE%F1%F3%E4%E0%F0%F1%F2%E2%E5%ED%ED%EE%E5_%EA%E0%E7%E5%ED%ED%EE%E5_%F3%F7%F0%E5%E6%E4%E5%ED%E8%E5_%F2%E2%E5%F0%F1%EA%EE%E9_%EE%E1%EB%E0%F1%F2%E8__%F6%E5%ED%F2%F0_%E7%E0%ED%FF%F2%EE%F1%F2%E8_%ED%E0%F1%E5%EB%E5%ED%E8%FF_%F2%E2%E5%F0%F1%EA%EE%E9_%EE%E1%EB%E0%F1%F2%E8_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150" y="2100995"/>
            <a:ext cx="2640372" cy="26403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5" name="TextBox 34"/>
          <p:cNvSpPr txBox="1"/>
          <p:nvPr/>
        </p:nvSpPr>
        <p:spPr>
          <a:xfrm>
            <a:off x="4285496" y="5264765"/>
            <a:ext cx="2645026" cy="1001762"/>
          </a:xfrm>
          <a:prstGeom prst="rect">
            <a:avLst/>
          </a:prstGeom>
          <a:noFill/>
          <a:ln w="28575" algn="in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R="49213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1">
                <a:solidFill>
                  <a:srgbClr val="0070C0"/>
                </a:solidFill>
                <a:latin typeface="Verdana" panose="020B0604030504040204" pitchFamily="34" charset="0"/>
              </a:defRPr>
            </a:lvl1pPr>
          </a:lstStyle>
          <a:p>
            <a:r>
              <a:rPr lang="ru-RU" sz="1600" dirty="0" smtClean="0">
                <a:solidFill>
                  <a:schemeClr val="accent2"/>
                </a:solidFill>
              </a:rPr>
              <a:t>Контакты</a:t>
            </a:r>
            <a:r>
              <a:rPr lang="ru-RU" sz="1600" b="0" dirty="0" smtClean="0"/>
              <a:t> </a:t>
            </a:r>
          </a:p>
          <a:p>
            <a:r>
              <a:rPr lang="ru-RU" sz="1600" b="0" dirty="0" smtClean="0">
                <a:solidFill>
                  <a:schemeClr val="accent5"/>
                </a:solidFill>
              </a:rPr>
              <a:t>по вопросам трудоустройства</a:t>
            </a:r>
            <a:endParaRPr lang="ru-RU" sz="1600" b="0" dirty="0">
              <a:solidFill>
                <a:schemeClr val="accent5"/>
              </a:solidFill>
            </a:endParaRPr>
          </a:p>
        </p:txBody>
      </p:sp>
      <p:pic>
        <p:nvPicPr>
          <p:cNvPr id="2082" name="Picture 34" descr="https://fs.czn.cap.ru/czn_home/www/news/2022/07/15/fe031fc0-bdc1-42c1-88ac-93e2efe2c5df/illustration_092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358" y="4536670"/>
            <a:ext cx="2944209" cy="2321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Стрелка углом 2056"/>
          <p:cNvSpPr/>
          <p:nvPr/>
        </p:nvSpPr>
        <p:spPr>
          <a:xfrm rot="5400000" flipV="1">
            <a:off x="7237241" y="4556693"/>
            <a:ext cx="379034" cy="290064"/>
          </a:xfrm>
          <a:prstGeom prst="ben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  <p:cxnSp>
        <p:nvCxnSpPr>
          <p:cNvPr id="2063" name="Скругленная соединительная линия 2062"/>
          <p:cNvCxnSpPr/>
          <p:nvPr/>
        </p:nvCxnSpPr>
        <p:spPr>
          <a:xfrm rot="16200000" flipV="1">
            <a:off x="5256914" y="4853804"/>
            <a:ext cx="421648" cy="356839"/>
          </a:xfrm>
          <a:prstGeom prst="curvedConnector3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0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139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Verdana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Сурков Даниил Дмитриевич</dc:creator>
  <cp:lastModifiedBy>Сурков Даниил Дмитриевич</cp:lastModifiedBy>
  <cp:revision>39</cp:revision>
  <cp:lastPrinted>2023-12-25T06:55:51Z</cp:lastPrinted>
  <dcterms:created xsi:type="dcterms:W3CDTF">2023-12-21T08:25:07Z</dcterms:created>
  <dcterms:modified xsi:type="dcterms:W3CDTF">2023-12-25T07:59:20Z</dcterms:modified>
</cp:coreProperties>
</file>