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D87E-BBCE-456E-80B0-DAE8BBF25BE3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2A9F-AE2C-4F86-8DBA-B79977035F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D87E-BBCE-456E-80B0-DAE8BBF25BE3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2A9F-AE2C-4F86-8DBA-B79977035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D87E-BBCE-456E-80B0-DAE8BBF25BE3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2A9F-AE2C-4F86-8DBA-B79977035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D87E-BBCE-456E-80B0-DAE8BBF25BE3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2A9F-AE2C-4F86-8DBA-B79977035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D87E-BBCE-456E-80B0-DAE8BBF25BE3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062A9F-AE2C-4F86-8DBA-B79977035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D87E-BBCE-456E-80B0-DAE8BBF25BE3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2A9F-AE2C-4F86-8DBA-B79977035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D87E-BBCE-456E-80B0-DAE8BBF25BE3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2A9F-AE2C-4F86-8DBA-B79977035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D87E-BBCE-456E-80B0-DAE8BBF25BE3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2A9F-AE2C-4F86-8DBA-B79977035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D87E-BBCE-456E-80B0-DAE8BBF25BE3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2A9F-AE2C-4F86-8DBA-B79977035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D87E-BBCE-456E-80B0-DAE8BBF25BE3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2A9F-AE2C-4F86-8DBA-B79977035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D87E-BBCE-456E-80B0-DAE8BBF25BE3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2A9F-AE2C-4F86-8DBA-B79977035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2CD87E-BBCE-456E-80B0-DAE8BBF25BE3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062A9F-AE2C-4F86-8DBA-B79977035F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Monotype Corsiva" pitchFamily="66" charset="0"/>
              </a:rPr>
              <a:t>Посвящение в первоклассники – это замечательная традиция, старательно поддерживаемая педагогами школы. Поэтому в этот важный для первоклашек день организаторы постарались устроить для них настоящий праздник с веселыми конкурсами и концертными номерами. 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endParaRPr lang="ru-RU" sz="2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Посвящение в первоклассники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G_4324.JPG"/>
          <p:cNvPicPr>
            <a:picLocks noChangeAspect="1"/>
          </p:cNvPicPr>
          <p:nvPr/>
        </p:nvPicPr>
        <p:blipFill>
          <a:blip r:embed="rId2" cstate="print"/>
          <a:srcRect l="17342" t="36997" b="12132"/>
          <a:stretch>
            <a:fillRect/>
          </a:stretch>
        </p:blipFill>
        <p:spPr>
          <a:xfrm>
            <a:off x="107504" y="4365104"/>
            <a:ext cx="51480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9516.JPG"/>
          <p:cNvPicPr>
            <a:picLocks noChangeAspect="1"/>
          </p:cNvPicPr>
          <p:nvPr/>
        </p:nvPicPr>
        <p:blipFill>
          <a:blip r:embed="rId3" cstate="print"/>
          <a:srcRect b="9163"/>
          <a:stretch>
            <a:fillRect/>
          </a:stretch>
        </p:blipFill>
        <p:spPr>
          <a:xfrm>
            <a:off x="0" y="1988840"/>
            <a:ext cx="392392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4326.JPG"/>
          <p:cNvPicPr>
            <a:picLocks noChangeAspect="1"/>
          </p:cNvPicPr>
          <p:nvPr/>
        </p:nvPicPr>
        <p:blipFill>
          <a:blip r:embed="rId4" cstate="print"/>
          <a:srcRect l="8164" t="21771" b="21988"/>
          <a:stretch>
            <a:fillRect/>
          </a:stretch>
        </p:blipFill>
        <p:spPr>
          <a:xfrm>
            <a:off x="3995936" y="1916832"/>
            <a:ext cx="48600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9517.JPG"/>
          <p:cNvPicPr>
            <a:picLocks noChangeAspect="1"/>
          </p:cNvPicPr>
          <p:nvPr/>
        </p:nvPicPr>
        <p:blipFill>
          <a:blip r:embed="rId5" cstate="print"/>
          <a:srcRect l="20917" t="30722" r="18947"/>
          <a:stretch>
            <a:fillRect/>
          </a:stretch>
        </p:blipFill>
        <p:spPr>
          <a:xfrm>
            <a:off x="5364088" y="4149080"/>
            <a:ext cx="3312368" cy="254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Да и сами учащиеся готовились к этому событию. Каждый класс подготовил свою визитную карточку.  Наш класс 1 «В» читал стихи и исполнил песню про первоклашек и все первые классы им подпевали. </a:t>
            </a:r>
          </a:p>
        </p:txBody>
      </p:sp>
      <p:pic>
        <p:nvPicPr>
          <p:cNvPr id="3" name="Рисунок 2" descr="IMG_4358.JPG"/>
          <p:cNvPicPr>
            <a:picLocks noChangeAspect="1"/>
          </p:cNvPicPr>
          <p:nvPr/>
        </p:nvPicPr>
        <p:blipFill>
          <a:blip r:embed="rId2" cstate="print"/>
          <a:srcRect t="24468"/>
          <a:stretch>
            <a:fillRect/>
          </a:stretch>
        </p:blipFill>
        <p:spPr>
          <a:xfrm>
            <a:off x="4355976" y="1268760"/>
            <a:ext cx="4432378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9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3816424" cy="254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9506.JPG"/>
          <p:cNvPicPr>
            <a:picLocks noChangeAspect="1"/>
          </p:cNvPicPr>
          <p:nvPr/>
        </p:nvPicPr>
        <p:blipFill>
          <a:blip r:embed="rId4" cstate="print"/>
          <a:srcRect l="2649" t="23843" r="9925" b="6614"/>
          <a:stretch>
            <a:fillRect/>
          </a:stretch>
        </p:blipFill>
        <p:spPr>
          <a:xfrm>
            <a:off x="395536" y="4005064"/>
            <a:ext cx="475252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9533.JPG"/>
          <p:cNvPicPr>
            <a:picLocks noChangeAspect="1"/>
          </p:cNvPicPr>
          <p:nvPr/>
        </p:nvPicPr>
        <p:blipFill>
          <a:blip r:embed="rId5" cstate="print"/>
          <a:srcRect t="21546" b="25309"/>
          <a:stretch>
            <a:fillRect/>
          </a:stretch>
        </p:blipFill>
        <p:spPr>
          <a:xfrm>
            <a:off x="5508104" y="3933056"/>
            <a:ext cx="334211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Праздник удался, ведь он готовился общими усилиями ребят и классных руководителей. В финале праздника первоклассники дали классным руководителям и родителям торжественное обещание хорошо учиться, держать в порядке школьные принадлежности и дорожить честью школы. И мы, родители обещали быть опорой в учебе и творческой жизни ребенка.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Совсем недавно их называли малышами, дошколятами, а теперь о них говорят: «Это ученики!».</a:t>
            </a:r>
          </a:p>
        </p:txBody>
      </p:sp>
      <p:pic>
        <p:nvPicPr>
          <p:cNvPr id="9" name="Рисунок 8" descr="IMG_4364.JPG"/>
          <p:cNvPicPr>
            <a:picLocks noChangeAspect="1"/>
          </p:cNvPicPr>
          <p:nvPr/>
        </p:nvPicPr>
        <p:blipFill>
          <a:blip r:embed="rId2" cstate="print"/>
          <a:srcRect l="2985" t="6634" b="9778"/>
          <a:stretch>
            <a:fillRect/>
          </a:stretch>
        </p:blipFill>
        <p:spPr>
          <a:xfrm>
            <a:off x="1043608" y="1628799"/>
            <a:ext cx="7236296" cy="467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148064" y="6237312"/>
            <a:ext cx="3002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Родители и учащиеся 1 В класса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148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Paulus</dc:creator>
  <cp:lastModifiedBy>Paulus</cp:lastModifiedBy>
  <cp:revision>5</cp:revision>
  <dcterms:created xsi:type="dcterms:W3CDTF">2015-12-12T14:02:59Z</dcterms:created>
  <dcterms:modified xsi:type="dcterms:W3CDTF">2015-12-12T14:49:22Z</dcterms:modified>
</cp:coreProperties>
</file>