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19" autoAdjust="0"/>
    <p:restoredTop sz="94709" autoAdjust="0"/>
  </p:normalViewPr>
  <p:slideViewPr>
    <p:cSldViewPr>
      <p:cViewPr varScale="1">
        <p:scale>
          <a:sx n="70" d="100"/>
          <a:sy n="70" d="100"/>
        </p:scale>
        <p:origin x="-51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E22A6-A073-460A-BB9A-430DD6142907}" type="datetimeFigureOut">
              <a:rPr lang="ru-RU" smtClean="0"/>
              <a:t>15.10.2015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01F29E-B825-4AAB-B7A1-1DEE6BDE96B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401F29E-B825-4AAB-B7A1-1DEE6BDE96BE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pull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pull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pull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pull dir="r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sz="2400" dirty="0" smtClean="0"/>
              <a:t>Библиотека МОУ ЦО № 49</a:t>
            </a:r>
            <a:endParaRPr lang="ru-RU" sz="2400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Эти старые, </a:t>
            </a:r>
            <a:br>
              <a:rPr lang="ru-RU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b="1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напрасно забытые книги…</a:t>
            </a:r>
            <a:endParaRPr lang="ru-RU" b="1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4" y="428603"/>
            <a:ext cx="4440154" cy="57864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857752" y="428604"/>
            <a:ext cx="3857652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Крапивин Владислав</a:t>
            </a:r>
          </a:p>
          <a:p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Мушкетер и фея</a:t>
            </a:r>
          </a:p>
          <a:p>
            <a:endParaRPr lang="ru-RU" sz="2000" dirty="0" smtClean="0"/>
          </a:p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В книгу входит цикл из пяти повестей, объединенных общим героем Евгением Воробьевым по прозвищу Джонни. Джонни и его товарищи переживают много веселых, увлекательных приключений, но при этом сталкиваются и с серьезными проблемами, которые ставит перед ними жизнь. </a:t>
            </a:r>
          </a:p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Но это не просто приключения детей</a:t>
            </a:r>
          </a:p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Рассказы это </a:t>
            </a:r>
            <a:r>
              <a:rPr lang="ru-RU" sz="1600" b="1" dirty="0" smtClean="0">
                <a:solidFill>
                  <a:schemeClr val="tx2">
                    <a:lumMod val="10000"/>
                  </a:schemeClr>
                </a:solidFill>
              </a:rPr>
              <a:t>нечто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 (хочется так и остановится на этом слове и это будет правда) большее, где все переплетается и неотделимо друг от друга: приключения, дружба, настоящая дружба, любовь, безграничная фантазия, поиск, наполненность, жизнь, выбор, умение радоваться простым вещам и еще много чего.</a:t>
            </a:r>
            <a:endParaRPr lang="ru-RU" sz="16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786214" cy="60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429124" y="500042"/>
            <a:ext cx="428628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Киселев В.Л. </a:t>
            </a:r>
          </a:p>
          <a:p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Девочка и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птицелет</a:t>
            </a:r>
            <a:endParaRPr lang="ru-RU" sz="2000" dirty="0" smtClean="0">
              <a:ln>
                <a:solidFill>
                  <a:schemeClr val="tx1"/>
                </a:solidFill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ru-RU" dirty="0" smtClean="0"/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Роман написан от лица 13-летней девочки, которая рассказывает не только о своем увлечении изобретением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птицелета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, но и об отношениях со сверстниками и родителями, о многих сложных коллизиях современного мира, которые приходится постигать подростку.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330376"/>
            <a:ext cx="3857652" cy="6027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572000" y="428604"/>
            <a:ext cx="4214842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Козлов Вильям</a:t>
            </a:r>
          </a:p>
          <a:p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Президент Каменного острова</a:t>
            </a:r>
          </a:p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</a:rPr>
              <a:t>Сережа и его старшая сестра Аленка проводят летние каникулы на родине отца. Заброшенный остров, "тайное общество" подростков из интерната во главе с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</a:rPr>
              <a:t>харизматичным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</a:rPr>
              <a:t> юношей, их следопытская деятельность, отношения мальчиков-девочек, а также размышления о жизни, о смерти...</a:t>
            </a:r>
          </a:p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</a:rPr>
              <a:t>Даже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</a:rPr>
              <a:t>в самые «неромантические» времена есть люди, которым нужен «Президент».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</a:rPr>
              <a:t>Соотношение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</a:rPr>
              <a:t>хороших и скверных людей в мире остается примерно постоянным с древних времен и до наших дней, и почти не зависит от географической точки, социального строя, уровня жизни и прочих факторов. Невозможно найти страну, город или деревню, где не было бы способных нагадить в лифте, бросить камень в собаку, украсть, обмануть. С порядочными несколько сложнее, и часто им бывает невыносимо в ином окружении. Но если человек берет в руки «Президента», - яркий луч солнца пробивает свинцовые тучи. Рядом плечо Президента и сплоченные ряды граждан республики Каменного острова. И лучшее, конечно, впереди!</a:t>
            </a:r>
            <a:endParaRPr lang="ru-RU" sz="1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414318"/>
            <a:ext cx="4194430" cy="5872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857752" y="500042"/>
            <a:ext cx="3857652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Дубов Николай</a:t>
            </a:r>
          </a:p>
          <a:p>
            <a:r>
              <a:rPr lang="ru-RU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Горе одному</a:t>
            </a:r>
          </a:p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История Алешки Горбачева, оставшегося в и без того нелегкие послевоенные годы круглым сиротой. Сбежав от дядьки-спекулянта, он пытается найти место под солнцем, и попадает в детдом. А там уже завязываются дружбы, рождается первая любовь... И там же, на школьной скамье, первое предательство, первый обман, первые незаслуженные упреки... И дальше, после ремесленного, уже на заводе, тоже придется искать правду. Свою, настоящую. Честную и не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дутую.</a:t>
            </a:r>
          </a:p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Герой романа проходит через самые большие испытания, какие только могут выпасть на долю подростка, оставшегося сиротой, без близких, без всякой помощи. Но он не погибает от голода, холода, подлости, предательства — потому что всегда на пути его оказывается добрый и хороший человек. </a:t>
            </a:r>
            <a:endParaRPr lang="ru-RU" sz="16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786214" cy="6009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214810" y="428604"/>
            <a:ext cx="4643470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Беляев Владимир</a:t>
            </a:r>
          </a:p>
          <a:p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Старая крепость</a:t>
            </a:r>
          </a:p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</a:rPr>
              <a:t>В основу остросюжетной трилогии Владимира Беляева «Старая крепость» легли события первого послереволюционного десятилетия. Через весь роман проходит нить психологического становления мужского характера героев на фоне захватывающих событий и приключений послереволюционного периода. </a:t>
            </a:r>
          </a:p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</a:rPr>
              <a:t>В старой крепости в гражданскую войну прятались красные партизаны. Впоследствии крепость была захвачена белыми. Свидетелями и участниками революционных боев за Советскую власть становятся 13-летний Василь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</a:rPr>
              <a:t>и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</a:rPr>
              <a:t>его друзья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</a:rPr>
              <a:t>– </a:t>
            </a:r>
            <a:r>
              <a:rPr lang="ru-RU" sz="1400" dirty="0" err="1" smtClean="0">
                <a:solidFill>
                  <a:schemeClr val="tx2">
                    <a:lumMod val="10000"/>
                  </a:schemeClr>
                </a:solidFill>
              </a:rPr>
              <a:t>Юзик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</a:rPr>
              <a:t>и Петя,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</a:rPr>
              <a:t>которые вместе с большевиками сражались за освобождение крепости. Когда Василий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</a:rPr>
              <a:t>вырос </a:t>
            </a:r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</a:rPr>
              <a:t>и стал чекистом, он вновь вступил в бой с контрреволюционной бандой, наводившей ужас на весь город. </a:t>
            </a:r>
          </a:p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</a:rPr>
              <a:t> В заключительной части книги вчерашние мальчишки стали взрослыми людьми. Здесь в сюжете основное место заняла Великая Отечественная война, воспоминания из детства о дружбе и о том, что нет уже в живых многих ребят. </a:t>
            </a:r>
          </a:p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</a:rPr>
              <a:t> Страница за страницей проводит нас почти через отрезок сорока лет жизни главных героев.</a:t>
            </a:r>
          </a:p>
          <a:p>
            <a:endParaRPr lang="ru-RU" sz="14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400" dirty="0" smtClean="0">
                <a:solidFill>
                  <a:schemeClr val="tx2">
                    <a:lumMod val="10000"/>
                  </a:schemeClr>
                </a:solidFill>
              </a:rPr>
              <a:t> Книга переиздавалась более тридцати раз, в том числе в серии «Золотая библиотека».</a:t>
            </a:r>
            <a:endParaRPr lang="ru-RU" sz="14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57166"/>
            <a:ext cx="3846862" cy="6116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643438" y="428604"/>
            <a:ext cx="4071966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Ефремов Иван</a:t>
            </a:r>
          </a:p>
          <a:p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Лезвие бритвы</a:t>
            </a:r>
          </a:p>
          <a:p>
            <a:endParaRPr lang="ru-RU" sz="2000" dirty="0" smtClean="0"/>
          </a:p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В названии произведения заключена суть </a:t>
            </a:r>
            <a:r>
              <a:rPr lang="ru-RU" sz="1600" dirty="0" err="1" smtClean="0">
                <a:solidFill>
                  <a:schemeClr val="tx2">
                    <a:lumMod val="10000"/>
                  </a:schemeClr>
                </a:solidFill>
              </a:rPr>
              <a:t>ефремовской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 философии: все великое и прекрасное в мире существует между двумя крайностями — на лезвии бритвы.</a:t>
            </a:r>
          </a:p>
          <a:p>
            <a:endParaRPr lang="ru-RU" sz="16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 Главный герой в поисках разгадки тайны древней короны, найденной на дне океана, исследует тайники подсознания, связь психики с творчеством и генетической памятью.</a:t>
            </a:r>
          </a:p>
          <a:p>
            <a:endParaRPr lang="ru-RU" sz="16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 Это приключенческий роман, научная фантастика и популярный трактат о духовном самосовершенствовании. В канву книги умело вплетены детективный сюжет, любовные линии, интриги, шпионские страсти... </a:t>
            </a:r>
            <a:endParaRPr lang="ru-RU" sz="1600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C:\Documents and Settings\Учитель\Мои документы\Мои рисунки\любимец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57166"/>
            <a:ext cx="3577155" cy="628652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429124" y="282594"/>
            <a:ext cx="4214842" cy="65754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Булычев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 Кир</a:t>
            </a:r>
          </a:p>
          <a:p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Любимец</a:t>
            </a:r>
          </a:p>
          <a:p>
            <a:endParaRPr lang="ru-RU" sz="2000" dirty="0" smtClean="0"/>
          </a:p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Роман писателя-фантаста Кира </a:t>
            </a:r>
            <a:r>
              <a:rPr lang="ru-RU" sz="1600" dirty="0" err="1" smtClean="0">
                <a:solidFill>
                  <a:schemeClr val="tx2">
                    <a:lumMod val="10000"/>
                  </a:schemeClr>
                </a:solidFill>
              </a:rPr>
              <a:t>Булычева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 повествует о том, что произошло с жителями Земли после захвата ее пришельцами с планеты </a:t>
            </a:r>
            <a:r>
              <a:rPr lang="ru-RU" sz="1600" dirty="0" err="1" smtClean="0">
                <a:solidFill>
                  <a:schemeClr val="tx2">
                    <a:lumMod val="10000"/>
                  </a:schemeClr>
                </a:solidFill>
              </a:rPr>
              <a:t>Рейкино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...</a:t>
            </a:r>
          </a:p>
          <a:p>
            <a:endParaRPr lang="ru-RU" sz="16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Что делать, если вы оказались в чешуйчатых лапах пришельцев, использующих людей в довольно сомнительном качестве "любимых" домашних животных? Главное - не унывать! Вас, конечно, ждут `страшные опасности и ужасные приключения`, временами - невероятные, временами - забавные. Вам, конечно, не избежать суровых испытаний и - хотите не хотите - придется совершать массу героических подвигов. Короче, вы - пленник мира, созданного гениальным полетом воображения Кира </a:t>
            </a:r>
            <a:r>
              <a:rPr lang="ru-RU" sz="1600" dirty="0" err="1" smtClean="0">
                <a:solidFill>
                  <a:schemeClr val="tx2">
                    <a:lumMod val="10000"/>
                  </a:schemeClr>
                </a:solidFill>
              </a:rPr>
              <a:t>Булычева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 - мира совершенно невообразимого, </a:t>
            </a:r>
            <a:r>
              <a:rPr lang="ru-RU" sz="1600" dirty="0" err="1" smtClean="0">
                <a:solidFill>
                  <a:schemeClr val="tx2">
                    <a:lumMod val="10000"/>
                  </a:schemeClr>
                </a:solidFill>
              </a:rPr>
              <a:t>мира,где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 реальность и фантазия переплетены причудливо и - ВЕСЕЛО...</a:t>
            </a:r>
            <a:endParaRPr lang="ru-RU" sz="16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8662" y="642918"/>
            <a:ext cx="771530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Листая потрепанные страницы книги  в библиотеке или у домашней книжной полки, следует помнить, сто в наших руках, возможно, целый мир впечатлений и переживаний, которые книга сумела вызвать у нескольких поколений людей.</a:t>
            </a:r>
          </a:p>
          <a:p>
            <a:pPr algn="ctr"/>
            <a:endParaRPr lang="ru-RU" sz="32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32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Пусть </a:t>
            </a:r>
            <a:r>
              <a:rPr lang="ru-RU" sz="32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каждая представленная </a:t>
            </a:r>
            <a:r>
              <a:rPr lang="ru-RU" sz="32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книга </a:t>
            </a:r>
            <a:r>
              <a:rPr lang="ru-RU" sz="32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найдет своего читателя</a:t>
            </a:r>
            <a:r>
              <a:rPr lang="ru-RU" sz="3200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!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1934" y="5214950"/>
            <a:ext cx="4572000" cy="101566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Презентация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была разработана </a:t>
            </a:r>
          </a:p>
          <a:p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заведующей библиотекой</a:t>
            </a:r>
          </a:p>
          <a:p>
            <a:r>
              <a:rPr lang="ru-RU" sz="2000" dirty="0" smtClean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МОУ ЦО № 49  Мороз Н.С.</a:t>
            </a:r>
            <a:endParaRPr lang="ru-RU" sz="2000" b="1" dirty="0">
              <a:ln w="18415" cmpd="sng">
                <a:solidFill>
                  <a:schemeClr val="tx1"/>
                </a:solidFill>
                <a:prstDash val="solid"/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14414" y="1071546"/>
            <a:ext cx="700092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Сколько </a:t>
            </a:r>
            <a:r>
              <a:rPr lang="ru-RU" sz="2000" b="1" dirty="0" smtClean="0">
                <a:ln w="17780" cmpd="sng">
                  <a:solidFill>
                    <a:schemeClr val="tx1">
                      <a:lumMod val="95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дней</a:t>
            </a:r>
            <a:r>
              <a:rPr lang="ru-RU" sz="2000" b="1" dirty="0" smtClean="0">
                <a:ln w="17780" cmpd="sng">
                  <a:solidFill>
                    <a:schemeClr val="accent1">
                      <a:lumMod val="20000"/>
                      <a:lumOff val="80000"/>
                    </a:schemeClr>
                  </a:solidFill>
                  <a:prstDash val="solid"/>
                  <a:miter lim="800000"/>
                </a:ln>
                <a:solidFill>
                  <a:schemeClr val="bg2">
                    <a:lumMod val="60000"/>
                    <a:lumOff val="40000"/>
                  </a:schemeClr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</a:t>
            </a:r>
            <a:r>
              <a:rPr lang="ru-RU" sz="2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труда, сколько ночей без сна, сколько усилий ума, сколько надежд и страхов, сколько долгих жизней усердного изучения вылиты здесь в мелких типографских шрифтах и стиснуты в тесном пространстве окружающих нас полок.</a:t>
            </a:r>
          </a:p>
          <a:p>
            <a:r>
              <a:rPr lang="ru-RU" sz="2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                                                                                             Смит </a:t>
            </a:r>
            <a:r>
              <a:rPr lang="ru-RU" sz="2000" b="1" i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А.</a:t>
            </a:r>
          </a:p>
          <a:p>
            <a:endParaRPr lang="ru-RU" dirty="0" smtClean="0"/>
          </a:p>
          <a:p>
            <a:endParaRPr lang="ru-RU" dirty="0" smtClean="0"/>
          </a:p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Вы слышите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голоса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книг, запыленных и забытых на книжных полках библиотек?</a:t>
            </a:r>
          </a:p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Никому не нужные, позабытые, отвергнутые.</a:t>
            </a:r>
          </a:p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Жмутся они сиротливо друг к дружке в надежде, что кто-то когда-нибудь протянет к ним руку, возьмет с полки и станет читать, тем самым не давая книгам исчезнуть среди себе подобных, обреченных на небытие.</a:t>
            </a:r>
          </a:p>
          <a:p>
            <a:pPr algn="ctr"/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Постепенно эти книги приобретают статус «забытые». Большинство из них редко читают, они давно не переиздавались, но забыты совершенно незаслуженно…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143372" y="785794"/>
            <a:ext cx="464347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В фонде библиотеки МОУ Центра образования № 49 тоже есть такие – незаслуженно забытые книги . </a:t>
            </a:r>
            <a:endParaRPr lang="ru-RU" sz="2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2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Предлагаю </a:t>
            </a:r>
            <a:r>
              <a:rPr lang="ru-RU" sz="2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вспомнить некоторые из них обратившись в виртуальной книжной выставке </a:t>
            </a:r>
          </a:p>
          <a:p>
            <a:pPr algn="ctr"/>
            <a:r>
              <a:rPr lang="ru-RU" sz="2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«Эти старые, напрасно забытые </a:t>
            </a:r>
            <a:r>
              <a:rPr lang="ru-RU" sz="2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книги»</a:t>
            </a:r>
          </a:p>
          <a:p>
            <a:pPr algn="ctr"/>
            <a:endParaRPr lang="ru-RU" sz="2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Выставка рассчитана на разновозрастную категорию читателей</a:t>
            </a:r>
            <a:endParaRPr lang="ru-RU" sz="2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/>
            <a:endParaRPr lang="ru-RU" sz="2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Бессмертие </a:t>
            </a:r>
            <a:r>
              <a:rPr lang="ru-RU" sz="2000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книги  - в ее читателях. </a:t>
            </a:r>
            <a:endParaRPr lang="ru-RU" sz="2000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algn="ctr"/>
            <a:r>
              <a:rPr lang="ru-RU" sz="2000" i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                                            Л</a:t>
            </a:r>
            <a:r>
              <a:rPr lang="ru-RU" sz="2000" i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. </a:t>
            </a:r>
            <a:r>
              <a:rPr lang="ru-RU" sz="2000" i="1" dirty="0" smtClean="0">
                <a:ln>
                  <a:solidFill>
                    <a:schemeClr val="accent1">
                      <a:lumMod val="20000"/>
                      <a:lumOff val="80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Краткий</a:t>
            </a:r>
            <a:endParaRPr lang="ru-RU" sz="2000" i="1" dirty="0" smtClean="0">
              <a:ln>
                <a:solidFill>
                  <a:schemeClr val="accent1">
                    <a:lumMod val="20000"/>
                    <a:lumOff val="80000"/>
                  </a:schemeClr>
                </a:solidFill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357166"/>
            <a:ext cx="3786214" cy="567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3571900" cy="563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786314" y="785794"/>
            <a:ext cx="3571900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Ильина Е.Я.</a:t>
            </a:r>
          </a:p>
          <a:p>
            <a:r>
              <a:rPr lang="ru-RU" sz="2000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Четвертая </a:t>
            </a:r>
            <a:r>
              <a:rPr lang="ru-RU" sz="2000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высота</a:t>
            </a:r>
          </a:p>
          <a:p>
            <a:endParaRPr lang="ru-RU" sz="2000" dirty="0" smtClean="0"/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	Повесть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о герое Великой Отечественной войны Гуле Королевой, о ее детстве, школьных годах, о том, как она побывала в Артеке, как снималась в фильмах, о ее юности и трагической гибели на фронте. 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	Книга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, написанная Е.Я. Ильиной (1901-1964), впервые вышла в свет в 1946 году и с тех пор выдержала много изданий.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3" y="638148"/>
            <a:ext cx="3851163" cy="56483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4786314" y="785794"/>
            <a:ext cx="3714776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Коваль Ю.И. </a:t>
            </a:r>
            <a:r>
              <a:rPr lang="ru-RU" sz="2000" dirty="0" smtClean="0">
                <a:ln>
                  <a:solidFill>
                    <a:schemeClr val="tx1">
                      <a:lumMod val="95000"/>
                    </a:schemeClr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Поздним вечером ранней весной: рассказы, повести </a:t>
            </a:r>
            <a:endParaRPr lang="ru-RU" dirty="0" smtClean="0">
              <a:ln>
                <a:solidFill>
                  <a:schemeClr val="tx1">
                    <a:lumMod val="95000"/>
                  </a:schemeClr>
                </a:solidFill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endParaRPr lang="ru-RU" sz="1600" dirty="0" smtClean="0"/>
          </a:p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В 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книгу входят лучшие произведения писателя: повести «Недопесок», «Приключения Васи </a:t>
            </a:r>
            <a:r>
              <a:rPr lang="ru-RU" sz="1600" dirty="0" err="1" smtClean="0">
                <a:solidFill>
                  <a:schemeClr val="tx2">
                    <a:lumMod val="10000"/>
                  </a:schemeClr>
                </a:solidFill>
              </a:rPr>
              <a:t>Куролесова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», Циклы маленьких рассказов </a:t>
            </a:r>
          </a:p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Цикл «Алый»: рассказы о жизни на погранзаставе; </a:t>
            </a:r>
          </a:p>
          <a:p>
            <a:endParaRPr lang="ru-RU" sz="16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Цикл «Чистый </a:t>
            </a:r>
            <a:r>
              <a:rPr lang="ru-RU" sz="1600" dirty="0" err="1" smtClean="0">
                <a:solidFill>
                  <a:schemeClr val="tx2">
                    <a:lumMod val="10000"/>
                  </a:schemeClr>
                </a:solidFill>
              </a:rPr>
              <a:t>Дор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»: о жителях деревни Чистый </a:t>
            </a:r>
            <a:r>
              <a:rPr lang="ru-RU" sz="1600" dirty="0" err="1" smtClean="0">
                <a:solidFill>
                  <a:schemeClr val="tx2">
                    <a:lumMod val="10000"/>
                  </a:schemeClr>
                </a:solidFill>
              </a:rPr>
              <a:t>Дор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.</a:t>
            </a:r>
          </a:p>
          <a:p>
            <a:endParaRPr lang="ru-RU" sz="16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Цикл «</a:t>
            </a:r>
            <a:r>
              <a:rPr lang="ru-RU" sz="1600" dirty="0" err="1" smtClean="0">
                <a:solidFill>
                  <a:schemeClr val="tx2">
                    <a:lumMod val="10000"/>
                  </a:schemeClr>
                </a:solidFill>
              </a:rPr>
              <a:t>Листобой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»: рассказы об обской природе и лесных жителях; </a:t>
            </a:r>
          </a:p>
          <a:p>
            <a:endParaRPr lang="ru-RU" sz="1600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Цикл «Про них»: о родной деревне и ее жителях.</a:t>
            </a:r>
            <a:endParaRPr lang="ru-RU" sz="1600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71480"/>
            <a:ext cx="4650321" cy="5867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00628" y="500042"/>
            <a:ext cx="3714776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Ларри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 Я. Л. 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Необыкновенные приключения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Карика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 и Вали. </a:t>
            </a:r>
          </a:p>
          <a:p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Написана в 1937 году.</a:t>
            </a:r>
          </a:p>
          <a:p>
            <a:endParaRPr lang="ru-RU" dirty="0" smtClean="0"/>
          </a:p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Научно-фантастическая, приключенческая, приключенческая повесть показывает читателю мир растений и насекомых, точно через огромное увеличительное стекло.</a:t>
            </a:r>
          </a:p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Обыкновенные ребята, </a:t>
            </a:r>
            <a:r>
              <a:rPr lang="ru-RU" sz="1600" dirty="0" err="1" smtClean="0">
                <a:solidFill>
                  <a:schemeClr val="tx2">
                    <a:lumMod val="10000"/>
                  </a:schemeClr>
                </a:solidFill>
              </a:rPr>
              <a:t>Карик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 и Валя из-за неосторожности становятся крошечными и попадают в </a:t>
            </a:r>
            <a:r>
              <a:rPr lang="ru-RU" sz="1600" dirty="0" err="1" smtClean="0">
                <a:solidFill>
                  <a:schemeClr val="tx2">
                    <a:lumMod val="10000"/>
                  </a:schemeClr>
                </a:solidFill>
              </a:rPr>
              <a:t>совершеннл</a:t>
            </a:r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 незнакомую и поэтому страшную обстановку: их окружают невиданные растения, отовсюду угрожают невиданные звери.</a:t>
            </a:r>
          </a:p>
          <a:p>
            <a:r>
              <a:rPr lang="ru-RU" sz="1600" dirty="0" smtClean="0">
                <a:solidFill>
                  <a:schemeClr val="tx2">
                    <a:lumMod val="10000"/>
                  </a:schemeClr>
                </a:solidFill>
              </a:rPr>
              <a:t>С помощью профессора-биолога они преодолевают препятствия, которые встречаются у них на пути к дому, узнавая при этом много любопытного о растениях и насекомых</a:t>
            </a:r>
          </a:p>
          <a:p>
            <a:endParaRPr lang="ru-RU" dirty="0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Documents and Settings\Учитель\Мои документы\Мои рисунки\4678264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4237688" cy="514032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857752" y="500042"/>
            <a:ext cx="400052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err="1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Грэм</a:t>
            </a:r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 Кеннет </a:t>
            </a:r>
          </a:p>
          <a:p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Ветер в ивах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Ее герои – звери, наделенные человеческими характерами. Любознательный и общительный Крот, деликатный, дружелюбный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Рэт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, нелюдимый, но всегда готовый прийти на выручку Барсук и другие  преданные друзья, действующие лица многих приключений.</a:t>
            </a:r>
          </a:p>
          <a:p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Сказка переведена во многих странах мира.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500042"/>
            <a:ext cx="4393454" cy="58579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extBox 2"/>
          <p:cNvSpPr txBox="1"/>
          <p:nvPr/>
        </p:nvSpPr>
        <p:spPr>
          <a:xfrm>
            <a:off x="5072066" y="571480"/>
            <a:ext cx="357190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Рауд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Эно</a:t>
            </a:r>
            <a:endParaRPr lang="ru-RU" sz="2000" dirty="0" smtClean="0">
              <a:ln>
                <a:solidFill>
                  <a:schemeClr val="tx1"/>
                </a:solidFill>
              </a:ln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Муфта, Полботинка и Моховая Борода</a:t>
            </a:r>
          </a:p>
          <a:p>
            <a:endParaRPr lang="ru-RU" sz="2000" dirty="0" smtClean="0"/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В этой книге рассказывается о приключениях трех сказочных героев –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накситраллей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Муфты, Полботинка и Моховой Бороды. 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Автор проводит мысль о нерасторжимой взаимосвязи всех явлений природы.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Очень увлекательно, читается на одном дыхании.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4214842" cy="62419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4786314" y="357166"/>
            <a:ext cx="392909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Юрий Дружков</a:t>
            </a:r>
          </a:p>
          <a:p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Приключения Карандаша и </a:t>
            </a:r>
            <a:r>
              <a:rPr lang="ru-RU" sz="2000" dirty="0" err="1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Самоделкина</a:t>
            </a:r>
            <a:r>
              <a:rPr lang="ru-RU" sz="2000" dirty="0" smtClean="0">
                <a:ln>
                  <a:solidFill>
                    <a:schemeClr val="tx1"/>
                  </a:solidFill>
                </a:ln>
                <a:solidFill>
                  <a:schemeClr val="bg2">
                    <a:lumMod val="60000"/>
                    <a:lumOff val="40000"/>
                  </a:schemeClr>
                </a:solidFill>
              </a:rPr>
              <a:t>. Волшебная школа</a:t>
            </a:r>
          </a:p>
          <a:p>
            <a:endParaRPr lang="ru-RU" dirty="0" smtClean="0"/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Не так давно можно было спросить любого ребенка старше 4-х лет, знает ли он Карандаша и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Самоделкина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, </a:t>
            </a:r>
            <a:r>
              <a:rPr lang="ru-RU" dirty="0" err="1" smtClean="0">
                <a:solidFill>
                  <a:schemeClr val="tx2">
                    <a:lumMod val="10000"/>
                  </a:schemeClr>
                </a:solidFill>
              </a:rPr>
              <a:t>и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 услышать радостное «да». </a:t>
            </a:r>
          </a:p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Не одно поколение ребят зачитывалось историями о невероятных приключениях маленького волшебного художника и храброго железного человечка. Эта книга полна приключений, невероятных превращений, шуток, насыщена чуть ли не с избытком истинной любовью к детям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409</TotalTime>
  <Words>1425</Words>
  <PresentationFormat>Экран (4:3)</PresentationFormat>
  <Paragraphs>104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Бумажная</vt:lpstr>
      <vt:lpstr>Эти старые,  напрасно забытые книги…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Забытая книга</dc:title>
  <cp:lastModifiedBy>Учитель</cp:lastModifiedBy>
  <cp:revision>44</cp:revision>
  <dcterms:modified xsi:type="dcterms:W3CDTF">2015-10-15T09:29:55Z</dcterms:modified>
</cp:coreProperties>
</file>