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40387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393837"/>
                </a:solidFill>
                <a:latin typeface="NT"/>
              </a:rPr>
              <a:t>Поганкин</a:t>
            </a:r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 Николай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Фёдорович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4532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06.08.1920- 29.03.1999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Поганкин\MtiB3Kp_pSZCQ-FMr-xXLot1TjgYIDhYy4mVf_9qDg8lYQdqMaq4BdJDVkhNWPQoa5wWaEwdvLbydbRZrW71lzu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423" y="300942"/>
            <a:ext cx="4965539" cy="6296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2025-04-23T12:33:00Z</dcterms:modified>
</cp:coreProperties>
</file>