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7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8856" y="4142232"/>
            <a:ext cx="40387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>
                <a:solidFill>
                  <a:srgbClr val="393837"/>
                </a:solidFill>
                <a:latin typeface="NT"/>
              </a:rPr>
              <a:t>Поганкин</a:t>
            </a:r>
            <a:r>
              <a:rPr lang="ru-RU" sz="3200" b="1" dirty="0" smtClean="0">
                <a:solidFill>
                  <a:srgbClr val="393837"/>
                </a:solidFill>
                <a:latin typeface="NT"/>
              </a:rPr>
              <a:t> Николай </a:t>
            </a:r>
          </a:p>
          <a:p>
            <a:r>
              <a:rPr lang="ru-RU" sz="3200" b="1" dirty="0" smtClean="0">
                <a:solidFill>
                  <a:srgbClr val="393837"/>
                </a:solidFill>
                <a:latin typeface="NT"/>
              </a:rPr>
              <a:t>Фёдорович</a:t>
            </a: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8856" y="5219450"/>
            <a:ext cx="4532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393837"/>
                </a:solidFill>
                <a:latin typeface="NT Somic" pitchFamily="50" charset="-52"/>
              </a:rPr>
              <a:t>06.08.1920- 29.03.1999</a:t>
            </a:r>
            <a:endParaRPr lang="ru-RU" sz="3200" b="1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6984" y="1005840"/>
            <a:ext cx="6030976" cy="5057029"/>
          </a:xfrm>
          <a:prstGeom prst="rect">
            <a:avLst/>
          </a:prstGeom>
        </p:spPr>
      </p:pic>
      <p:pic>
        <p:nvPicPr>
          <p:cNvPr id="1026" name="Picture 2" descr="C:\Users\школа\Searches\Desktop\СЕмейная книга памяти\делаем\Поганкин\MtiB3Kp_pSZCQ-FMr-xXLot1TjgYIDhYy4mVf_9qDg8lYQdqMaq4BdJDVkhNWPQoa5wWaEwdvLbydbRZrW71lzu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5423" y="300942"/>
            <a:ext cx="4965539" cy="62966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66654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</TotalTime>
  <Words>5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23</cp:revision>
  <cp:lastPrinted>2023-09-20T07:09:39Z</cp:lastPrinted>
  <dcterms:created xsi:type="dcterms:W3CDTF">2023-09-17T09:55:10Z</dcterms:created>
  <dcterms:modified xsi:type="dcterms:W3CDTF">2025-04-23T12:33:00Z</dcterms:modified>
</cp:coreProperties>
</file>