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9018" y="4130657"/>
            <a:ext cx="5611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Николаев Виктор Николаевич 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40607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23.02.1920-14.03.1968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  <p:pic>
        <p:nvPicPr>
          <p:cNvPr id="1026" name="Picture 2" descr="C:\Users\школа\Searches\Desktop\СЕмейная книга памяти\делаем\Николаев\Николае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092" y="2048659"/>
            <a:ext cx="5134462" cy="3044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4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23</cp:revision>
  <cp:lastPrinted>2023-09-20T07:09:39Z</cp:lastPrinted>
  <dcterms:created xsi:type="dcterms:W3CDTF">2023-09-17T09:55:10Z</dcterms:created>
  <dcterms:modified xsi:type="dcterms:W3CDTF">2025-04-22T05:56:33Z</dcterms:modified>
</cp:coreProperties>
</file>