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7" r:id="rId2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90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09018" y="4130657"/>
            <a:ext cx="5611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Николаев Виктор Николаевич </a:t>
            </a:r>
            <a:endParaRPr lang="ru-RU" sz="3200" b="1" dirty="0">
              <a:solidFill>
                <a:srgbClr val="393837"/>
              </a:solidFill>
              <a:latin typeface="N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48856" y="5219450"/>
            <a:ext cx="406072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23.02.1920-14.03.1968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rgbClr val="393837"/>
              </a:solidFill>
              <a:latin typeface="NT Somic" pitchFamily="50" charset="-52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6984" y="1005840"/>
            <a:ext cx="6030976" cy="5057029"/>
          </a:xfrm>
          <a:prstGeom prst="rect">
            <a:avLst/>
          </a:prstGeom>
        </p:spPr>
      </p:pic>
      <p:pic>
        <p:nvPicPr>
          <p:cNvPr id="1026" name="Picture 2" descr="C:\Users\школа\Searches\Desktop\СЕмейная книга памяти\делаем\Николаев\Николаев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8092" y="2048659"/>
            <a:ext cx="5134462" cy="30442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666544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2245</TotalTime>
  <Words>4</Words>
  <Application>Microsoft Office PowerPoint</Application>
  <PresentationFormat>Произвольный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школа</cp:lastModifiedBy>
  <cp:revision>23</cp:revision>
  <cp:lastPrinted>2023-09-20T07:09:39Z</cp:lastPrinted>
  <dcterms:created xsi:type="dcterms:W3CDTF">2023-09-17T09:55:10Z</dcterms:created>
  <dcterms:modified xsi:type="dcterms:W3CDTF">2025-04-22T05:56:33Z</dcterms:modified>
</cp:coreProperties>
</file>