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7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8856" y="4142232"/>
            <a:ext cx="32646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Пономарёв Пётр </a:t>
            </a:r>
            <a:endParaRPr lang="ru-RU" sz="3200" b="1" dirty="0" smtClean="0"/>
          </a:p>
          <a:p>
            <a:r>
              <a:rPr lang="ru-RU" sz="3200" b="1" dirty="0" smtClean="0"/>
              <a:t>Михайлович</a:t>
            </a: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8856" y="5219450"/>
            <a:ext cx="4055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93837"/>
                </a:solidFill>
                <a:latin typeface="NT Somic" pitchFamily="50" charset="-52"/>
              </a:rPr>
              <a:t>31.05.1918-ХХ.05.45</a:t>
            </a:r>
            <a:endParaRPr lang="ru-RU" sz="3200" b="1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6984" y="1005840"/>
            <a:ext cx="6030976" cy="505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6654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2245</TotalTime>
  <Words>4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23</cp:revision>
  <cp:lastPrinted>2023-09-20T07:09:39Z</cp:lastPrinted>
  <dcterms:created xsi:type="dcterms:W3CDTF">2023-09-17T09:55:10Z</dcterms:created>
  <dcterms:modified xsi:type="dcterms:W3CDTF">2025-04-23T10:34:34Z</dcterms:modified>
</cp:coreProperties>
</file>