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7" r:id="rId2"/>
  </p:sldIdLst>
  <p:sldSz cx="12192000" cy="6858000"/>
  <p:notesSz cx="9872663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0C082"/>
    <a:srgbClr val="9C7F46"/>
    <a:srgbClr val="FFFFCC"/>
    <a:srgbClr val="39383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-90" y="-6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410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2225" y="0"/>
            <a:ext cx="4278154" cy="3410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B6647-41AD-4310-AF0D-95B80E71138B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2225" y="6456612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A2C51-32BA-4E18-A98D-474CB418B3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7545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177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7299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1146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883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6329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4096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8770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556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9694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387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7971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7840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48856" y="4142232"/>
            <a:ext cx="268054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393837"/>
                </a:solidFill>
                <a:latin typeface="NT"/>
              </a:rPr>
              <a:t>Попов Пётр </a:t>
            </a:r>
          </a:p>
          <a:p>
            <a:r>
              <a:rPr lang="ru-RU" sz="3200" b="1" dirty="0" smtClean="0">
                <a:solidFill>
                  <a:srgbClr val="393837"/>
                </a:solidFill>
                <a:latin typeface="NT"/>
              </a:rPr>
              <a:t>Васильевич</a:t>
            </a:r>
            <a:endParaRPr lang="ru-RU" sz="3200" b="1" dirty="0">
              <a:solidFill>
                <a:srgbClr val="393837"/>
              </a:solidFill>
              <a:latin typeface="N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48856" y="5219450"/>
            <a:ext cx="44278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393837"/>
                </a:solidFill>
                <a:latin typeface="NT Somic" pitchFamily="50" charset="-52"/>
              </a:rPr>
              <a:t>ХХ.ХХ.ХХ-ХХ.ХХ.1975</a:t>
            </a:r>
            <a:endParaRPr lang="ru-RU" sz="3200" b="1" dirty="0">
              <a:solidFill>
                <a:srgbClr val="393837"/>
              </a:solidFill>
              <a:latin typeface="NT Somic" pitchFamily="50" charset="-52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6984" y="1005840"/>
            <a:ext cx="6030976" cy="5057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666544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2243</TotalTime>
  <Words>4</Words>
  <Application>Microsoft Office PowerPoint</Application>
  <PresentationFormat>Произвольный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Даша Якубовская</dc:creator>
  <cp:lastModifiedBy>школа</cp:lastModifiedBy>
  <cp:revision>23</cp:revision>
  <cp:lastPrinted>2023-09-20T07:09:39Z</cp:lastPrinted>
  <dcterms:created xsi:type="dcterms:W3CDTF">2023-09-17T09:55:10Z</dcterms:created>
  <dcterms:modified xsi:type="dcterms:W3CDTF">2025-04-23T12:10:09Z</dcterms:modified>
</cp:coreProperties>
</file>