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26805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Попов Пётр </a:t>
            </a:r>
          </a:p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Васильевич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4427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 Somic" pitchFamily="50" charset="-52"/>
              </a:rPr>
              <a:t>ХХ.ХХ.ХХ-ХХ.ХХ.1975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4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23</cp:revision>
  <cp:lastPrinted>2023-09-20T07:09:39Z</cp:lastPrinted>
  <dcterms:created xsi:type="dcterms:W3CDTF">2023-09-17T09:55:10Z</dcterms:created>
  <dcterms:modified xsi:type="dcterms:W3CDTF">2025-04-23T12:10:09Z</dcterms:modified>
</cp:coreProperties>
</file>