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9588" y="3539076"/>
            <a:ext cx="61787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Зинаида Семёновна Тимофеева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6261" y="4824637"/>
            <a:ext cx="2162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1922 - </a:t>
            </a:r>
            <a:r>
              <a:rPr lang="ru-RU" sz="3200" b="1" dirty="0" smtClean="0"/>
              <a:t>1942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6" name="Рисунок 5" descr="ÐÐ°ÑÑÐ¸Ð½Ðº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2959" y="942011"/>
            <a:ext cx="3504236" cy="4868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6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27</cp:revision>
  <cp:lastPrinted>2023-09-20T07:09:39Z</cp:lastPrinted>
  <dcterms:created xsi:type="dcterms:W3CDTF">2023-09-17T09:55:10Z</dcterms:created>
  <dcterms:modified xsi:type="dcterms:W3CDTF">2025-04-22T06:19:21Z</dcterms:modified>
</cp:coreProperties>
</file>