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6" r:id="rId2"/>
  </p:sldIdLst>
  <p:sldSz cx="12192000" cy="6858000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0C082"/>
    <a:srgbClr val="9C7F46"/>
    <a:srgbClr val="FFFFCC"/>
    <a:srgbClr val="39383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0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6647-41AD-4310-AF0D-95B80E71138B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A2C51-32BA-4E18-A98D-474CB418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754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17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729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11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8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632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409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877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556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969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387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79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784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49588" y="3539076"/>
            <a:ext cx="61787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Зинаида Семёновна Тимофеева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>
              <a:solidFill>
                <a:srgbClr val="393837"/>
              </a:solidFill>
              <a:latin typeface="N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6261" y="4824637"/>
            <a:ext cx="2162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1922 - </a:t>
            </a:r>
            <a:r>
              <a:rPr lang="ru-RU" sz="3200" b="1" dirty="0" smtClean="0"/>
              <a:t>1942</a:t>
            </a:r>
            <a:endParaRPr lang="ru-RU" sz="3200" b="1" dirty="0">
              <a:solidFill>
                <a:srgbClr val="393837"/>
              </a:solidFill>
              <a:latin typeface="NT Somic" pitchFamily="50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71" y="530352"/>
            <a:ext cx="4454817" cy="5783447"/>
          </a:xfrm>
          <a:prstGeom prst="rect">
            <a:avLst/>
          </a:prstGeom>
        </p:spPr>
      </p:pic>
      <p:pic>
        <p:nvPicPr>
          <p:cNvPr id="6" name="Рисунок 5" descr="ÐÐ°ÑÑÐ¸Ð½ÐºÐ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2959" y="942011"/>
            <a:ext cx="3504236" cy="4868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309641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2251</TotalTime>
  <Words>6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Якубовская</dc:creator>
  <cp:lastModifiedBy>школа</cp:lastModifiedBy>
  <cp:revision>27</cp:revision>
  <cp:lastPrinted>2023-09-20T07:09:39Z</cp:lastPrinted>
  <dcterms:created xsi:type="dcterms:W3CDTF">2023-09-17T09:55:10Z</dcterms:created>
  <dcterms:modified xsi:type="dcterms:W3CDTF">2025-04-22T06:19:21Z</dcterms:modified>
</cp:coreProperties>
</file>