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9587" y="3701121"/>
            <a:ext cx="65723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Смоленский Николай Дмитриевич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srgbClr val="393837"/>
              </a:solidFill>
              <a:latin typeface="N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6261" y="4824637"/>
            <a:ext cx="3393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smtClean="0">
                <a:solidFill>
                  <a:srgbClr val="393837"/>
                </a:solidFill>
                <a:latin typeface="NT Somic" pitchFamily="50" charset="-52"/>
              </a:rPr>
              <a:t>15.12.1924</a:t>
            </a:r>
            <a:r>
              <a:rPr lang="ru-RU" sz="3200" b="1" smtClean="0">
                <a:solidFill>
                  <a:srgbClr val="393837"/>
                </a:solidFill>
                <a:latin typeface="NT Somic" pitchFamily="50" charset="-52"/>
              </a:rPr>
              <a:t> </a:t>
            </a:r>
            <a:r>
              <a:rPr lang="ru-RU" sz="3200" b="1" dirty="0" smtClean="0">
                <a:solidFill>
                  <a:srgbClr val="393837"/>
                </a:solidFill>
                <a:latin typeface="NT Somic" pitchFamily="50" charset="-52"/>
              </a:rPr>
              <a:t>- .......</a:t>
            </a:r>
            <a:endParaRPr lang="ru-RU" sz="3200" b="1" dirty="0">
              <a:solidFill>
                <a:srgbClr val="393837"/>
              </a:solidFill>
              <a:latin typeface="NT Somic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250067" y="937550"/>
            <a:ext cx="3495554" cy="5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6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школа</cp:lastModifiedBy>
  <cp:revision>34</cp:revision>
  <cp:lastPrinted>2023-09-20T07:09:39Z</cp:lastPrinted>
  <dcterms:created xsi:type="dcterms:W3CDTF">2023-09-17T09:55:10Z</dcterms:created>
  <dcterms:modified xsi:type="dcterms:W3CDTF">2025-04-22T07:57:01Z</dcterms:modified>
</cp:coreProperties>
</file>