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7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8856" y="4142232"/>
            <a:ext cx="44240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rgbClr val="393837"/>
                </a:solidFill>
                <a:latin typeface="NT"/>
              </a:rPr>
              <a:t>Бориченко</a:t>
            </a:r>
            <a:r>
              <a:rPr lang="ru-RU" sz="3200" b="1" dirty="0" smtClean="0">
                <a:solidFill>
                  <a:srgbClr val="393837"/>
                </a:solidFill>
                <a:latin typeface="NT"/>
              </a:rPr>
              <a:t> Дмитрий </a:t>
            </a:r>
          </a:p>
          <a:p>
            <a:r>
              <a:rPr lang="ru-RU" sz="3200" b="1" dirty="0" smtClean="0">
                <a:solidFill>
                  <a:srgbClr val="393837"/>
                </a:solidFill>
                <a:latin typeface="NT"/>
              </a:rPr>
              <a:t>Григорьевич</a:t>
            </a: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8856" y="5219450"/>
            <a:ext cx="4790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393837"/>
                </a:solidFill>
                <a:latin typeface="NT Somic" pitchFamily="50" charset="-52"/>
              </a:rPr>
              <a:t>ХХ.ХХ.1925-ХХ.ХХ.2010</a:t>
            </a:r>
            <a:endParaRPr lang="ru-RU" sz="3200" b="1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984" y="1005840"/>
            <a:ext cx="6030976" cy="5057029"/>
          </a:xfrm>
          <a:prstGeom prst="rect">
            <a:avLst/>
          </a:prstGeom>
        </p:spPr>
      </p:pic>
      <p:pic>
        <p:nvPicPr>
          <p:cNvPr id="1026" name="Picture 2" descr="C:\Users\школа\Searches\Desktop\СЕмейная книга памяти\делаем\Бориченко\Бориченк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4147" y="0"/>
            <a:ext cx="4503300" cy="68049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66654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Words>4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школа</cp:lastModifiedBy>
  <cp:revision>23</cp:revision>
  <cp:lastPrinted>2023-09-20T07:09:39Z</cp:lastPrinted>
  <dcterms:created xsi:type="dcterms:W3CDTF">2023-09-17T09:55:10Z</dcterms:created>
  <dcterms:modified xsi:type="dcterms:W3CDTF">2025-04-23T09:38:51Z</dcterms:modified>
</cp:coreProperties>
</file>