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7" r:id="rId2"/>
    <p:sldId id="268" r:id="rId3"/>
    <p:sldId id="269" r:id="rId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병석" initials="이" lastIdx="1" clrIdx="0">
    <p:extLst>
      <p:ext uri="{19B8F6BF-5375-455C-9EA6-DF929625EA0E}">
        <p15:presenceInfo xmlns:p15="http://schemas.microsoft.com/office/powerpoint/2012/main" userId="이병석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77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C22D3-9D44-40F4-B62D-E6FAF57F647B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DC8B6-1425-47F1-9CC6-86BA23A1FC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20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68588" y="1181100"/>
            <a:ext cx="4246562" cy="31861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/>
              <a:t>화이트 컨슈머 대상 </a:t>
            </a:r>
            <a:r>
              <a:rPr lang="en-US" altLang="ko-KR"/>
              <a:t>: </a:t>
            </a:r>
            <a:r>
              <a:rPr lang="ko-KR" altLang="en-US"/>
              <a:t>불만을 토로하나 회사에 도움이 될만한 사항 클레임제기시 제대로 된 묘사와  오리온에 애정을 표현하고 있는 있는 소비자</a:t>
            </a:r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57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99C382-CD19-4125-A83E-5A19E3C3E969}" type="slidenum">
              <a:rPr kumimoji="1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rPr>
              <a:pPr marL="0" marR="0" lvl="0" indent="0" algn="r" defTabSz="9572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794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68588" y="1181100"/>
            <a:ext cx="4246562" cy="31861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/>
              <a:t>화이트 컨슈머 대상 </a:t>
            </a:r>
            <a:r>
              <a:rPr lang="en-US" altLang="ko-KR"/>
              <a:t>: </a:t>
            </a:r>
            <a:r>
              <a:rPr lang="ko-KR" altLang="en-US"/>
              <a:t>불만을 토로하나 회사에 도움이 될만한 사항 클레임제기시 제대로 된 묘사와  오리온에 애정을 표현하고 있는 있는 소비자</a:t>
            </a:r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57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99C382-CD19-4125-A83E-5A19E3C3E969}" type="slidenum">
              <a:rPr kumimoji="1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rPr>
              <a:pPr marL="0" marR="0" lvl="0" indent="0" algn="r" defTabSz="9572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81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68588" y="1181100"/>
            <a:ext cx="4246562" cy="31861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/>
              <a:t>화이트 컨슈머 대상 </a:t>
            </a:r>
            <a:r>
              <a:rPr lang="en-US" altLang="ko-KR"/>
              <a:t>: </a:t>
            </a:r>
            <a:r>
              <a:rPr lang="ko-KR" altLang="en-US"/>
              <a:t>불만을 토로하나 회사에 도움이 될만한 사항 클레임제기시 제대로 된 묘사와  오리온에 애정을 표현하고 있는 있는 소비자</a:t>
            </a:r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57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99C382-CD19-4125-A83E-5A19E3C3E969}" type="slidenum">
              <a:rPr kumimoji="1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rPr>
              <a:pPr marL="0" marR="0" lvl="0" indent="0" algn="r" defTabSz="9572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28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54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03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509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-5862" y="439738"/>
            <a:ext cx="9138139" cy="0"/>
          </a:xfrm>
          <a:prstGeom prst="line">
            <a:avLst/>
          </a:prstGeom>
          <a:noFill/>
          <a:ln w="25400">
            <a:solidFill>
              <a:srgbClr val="AEAE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350"/>
          </a:p>
        </p:txBody>
      </p:sp>
      <p:sp>
        <p:nvSpPr>
          <p:cNvPr id="11" name="제목 1"/>
          <p:cNvSpPr>
            <a:spLocks noGrp="1"/>
          </p:cNvSpPr>
          <p:nvPr>
            <p:ph type="ctrTitle"/>
          </p:nvPr>
        </p:nvSpPr>
        <p:spPr>
          <a:xfrm>
            <a:off x="419924" y="186210"/>
            <a:ext cx="6146144" cy="506486"/>
          </a:xfrm>
          <a:solidFill>
            <a:schemeClr val="bg1"/>
          </a:solidFill>
        </p:spPr>
        <p:txBody>
          <a:bodyPr/>
          <a:lstStyle>
            <a:lvl1pPr algn="l">
              <a:defRPr sz="1350" b="1">
                <a:latin typeface="+mn-ea"/>
                <a:ea typeface="+mn-ea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2" name="부제목 2"/>
          <p:cNvSpPr>
            <a:spLocks noGrp="1"/>
          </p:cNvSpPr>
          <p:nvPr>
            <p:ph type="subTitle" idx="1"/>
          </p:nvPr>
        </p:nvSpPr>
        <p:spPr>
          <a:xfrm>
            <a:off x="545124" y="980728"/>
            <a:ext cx="2904253" cy="360040"/>
          </a:xfrm>
        </p:spPr>
        <p:txBody>
          <a:bodyPr/>
          <a:lstStyle>
            <a:lvl1pPr marL="0" indent="0" algn="l"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  <a:lvl2pPr marL="35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7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5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52820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01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101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60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59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9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83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4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BF02-120C-4E10-A782-63C2208927BE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85223-78E3-4325-88BC-F8A5998DC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205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230"/>
            <a:ext cx="77687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36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kumimoji="1" lang="ru-RU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Прадедушка</a:t>
            </a:r>
            <a:endParaRPr kumimoji="1" lang="ko-KR" altLang="en-US" b="1" dirty="0">
              <a:solidFill>
                <a:prstClr val="black"/>
              </a:solidFill>
              <a:latin typeface="맑은 고딕" panose="020B0503020000020004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102" y="1068028"/>
            <a:ext cx="87651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Германов Николай </a:t>
            </a:r>
            <a:r>
              <a:rPr lang="ru-RU" sz="3600" dirty="0" smtClean="0"/>
              <a:t>Михайлович</a:t>
            </a:r>
          </a:p>
          <a:p>
            <a:pPr algn="ctr"/>
            <a:r>
              <a:rPr lang="ru-RU" sz="3600" dirty="0" smtClean="0"/>
              <a:t>12 </a:t>
            </a:r>
            <a:r>
              <a:rPr lang="ru-RU" sz="3600" dirty="0"/>
              <a:t>декабря 1921 год - 9 февраля 1986 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069" y="2401390"/>
            <a:ext cx="4147851" cy="276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230"/>
            <a:ext cx="77687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36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kumimoji="1" lang="ru-RU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Прадедушка</a:t>
            </a:r>
            <a:endParaRPr kumimoji="1" lang="ko-KR" altLang="en-US" b="1" dirty="0">
              <a:solidFill>
                <a:prstClr val="black"/>
              </a:solidFill>
              <a:latin typeface="맑은 고딕" panose="020B0503020000020004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314" y="780645"/>
            <a:ext cx="876517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           Мой </a:t>
            </a:r>
            <a:r>
              <a:rPr lang="ru-RU" sz="2800" dirty="0"/>
              <a:t>прадедушка родился в 1921 году, он закончил ленинградский университет юридический факультет. Моего деда призвали на </a:t>
            </a:r>
            <a:r>
              <a:rPr lang="ru-RU" sz="2800" dirty="0" smtClean="0"/>
              <a:t>войну, </a:t>
            </a:r>
            <a:r>
              <a:rPr lang="ru-RU" sz="2800" dirty="0"/>
              <a:t>когда ему было около 20 лет. На войне он был старшиной технических служб. После войны мой дедушка 3 мая 1949 </a:t>
            </a:r>
            <a:r>
              <a:rPr lang="ru-RU" sz="2800" dirty="0" smtClean="0"/>
              <a:t>года женился </a:t>
            </a:r>
            <a:r>
              <a:rPr lang="ru-RU" sz="2800" dirty="0" smtClean="0"/>
              <a:t>на моей </a:t>
            </a:r>
            <a:r>
              <a:rPr lang="ru-RU" sz="2800" dirty="0" smtClean="0"/>
              <a:t>прабабушке – Германовой Александре, </a:t>
            </a:r>
            <a:r>
              <a:rPr lang="ru-RU" sz="2800" dirty="0"/>
              <a:t>и у них было трое детей: Николай, Нина и </a:t>
            </a:r>
            <a:r>
              <a:rPr lang="ru-RU" sz="2800" dirty="0" smtClean="0"/>
              <a:t>Елена - </a:t>
            </a:r>
            <a:r>
              <a:rPr lang="ru-RU" sz="2800" dirty="0"/>
              <a:t>моя бабушка</a:t>
            </a:r>
            <a:r>
              <a:rPr lang="ru-RU" sz="2800" dirty="0" smtClean="0"/>
              <a:t>. Он </a:t>
            </a:r>
            <a:r>
              <a:rPr lang="ru-RU" sz="2800" dirty="0"/>
              <a:t>работал сначала </a:t>
            </a:r>
            <a:r>
              <a:rPr lang="ru-RU" sz="2800" dirty="0" smtClean="0"/>
              <a:t>следователем, а </a:t>
            </a:r>
            <a:r>
              <a:rPr lang="ru-RU" sz="2800" dirty="0"/>
              <a:t>потом прокурором</a:t>
            </a:r>
            <a:r>
              <a:rPr lang="ru-RU" sz="2800" dirty="0" smtClean="0"/>
              <a:t>. Мой </a:t>
            </a:r>
            <a:r>
              <a:rPr lang="ru-RU" sz="2800" dirty="0"/>
              <a:t>дед получил звание </a:t>
            </a:r>
            <a:r>
              <a:rPr lang="ru-RU" sz="2800" dirty="0" smtClean="0"/>
              <a:t>«заслуженный </a:t>
            </a:r>
            <a:r>
              <a:rPr lang="ru-RU" sz="2800" dirty="0"/>
              <a:t>юрист </a:t>
            </a:r>
            <a:r>
              <a:rPr lang="ru-RU" sz="2800" dirty="0" smtClean="0"/>
              <a:t>республики» </a:t>
            </a:r>
            <a:r>
              <a:rPr lang="ru-RU" sz="2800" dirty="0"/>
              <a:t>одним из первых. Он умер </a:t>
            </a:r>
            <a:r>
              <a:rPr lang="ru-RU" sz="2800" dirty="0" smtClean="0"/>
              <a:t>от</a:t>
            </a:r>
            <a:r>
              <a:rPr lang="ru-RU" sz="2800" dirty="0" smtClean="0"/>
              <a:t> </a:t>
            </a:r>
            <a:r>
              <a:rPr lang="ru-RU" sz="2800" dirty="0" smtClean="0"/>
              <a:t>инфаркта.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88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230"/>
            <a:ext cx="77687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36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■ </a:t>
            </a:r>
            <a:r>
              <a:rPr kumimoji="1" lang="ru-RU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Прадедушка</a:t>
            </a:r>
            <a:endParaRPr kumimoji="1" lang="ko-KR" altLang="en-US" b="1" dirty="0">
              <a:solidFill>
                <a:prstClr val="black"/>
              </a:solidFill>
              <a:latin typeface="맑은 고딕" panose="020B0503020000020004" pitchFamily="50" charset="-127"/>
              <a:ea typeface="굴림" panose="020B0600000101010101" pitchFamily="50" charset="-127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06880" y="1068028"/>
            <a:ext cx="7219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Награды </a:t>
            </a:r>
            <a:r>
              <a:rPr lang="ru-RU" sz="3600" dirty="0"/>
              <a:t>которые получили Николай Михайлович</a:t>
            </a:r>
            <a:r>
              <a:rPr lang="ru-RU" sz="3600" dirty="0" smtClean="0"/>
              <a:t>: </a:t>
            </a:r>
          </a:p>
          <a:p>
            <a:pPr marL="571500" indent="-571500">
              <a:buFontTx/>
              <a:buChar char="-"/>
            </a:pPr>
            <a:r>
              <a:rPr lang="ru-RU" sz="3600" dirty="0" smtClean="0"/>
              <a:t>Медаль: «За </a:t>
            </a:r>
            <a:r>
              <a:rPr lang="ru-RU" sz="3600" dirty="0"/>
              <a:t>боевые </a:t>
            </a:r>
            <a:r>
              <a:rPr lang="ru-RU" sz="3600" dirty="0" smtClean="0"/>
              <a:t>заслуги»;</a:t>
            </a:r>
          </a:p>
          <a:p>
            <a:pPr marL="571500" indent="-571500">
              <a:buFontTx/>
              <a:buChar char="-"/>
            </a:pPr>
            <a:r>
              <a:rPr lang="ru-RU" sz="3600" dirty="0" smtClean="0"/>
              <a:t>Медаль: «Орден </a:t>
            </a:r>
            <a:r>
              <a:rPr lang="ru-RU" sz="3600" dirty="0"/>
              <a:t>Отечественной войны второй </a:t>
            </a:r>
            <a:r>
              <a:rPr lang="ru-RU" sz="3600" dirty="0" smtClean="0"/>
              <a:t>степени</a:t>
            </a:r>
            <a:r>
              <a:rPr lang="ru-RU" sz="3600" dirty="0" smtClean="0"/>
              <a:t>»;</a:t>
            </a:r>
          </a:p>
          <a:p>
            <a:pPr marL="571500" indent="-571500">
              <a:buFontTx/>
              <a:buChar char="-"/>
            </a:pPr>
            <a:r>
              <a:rPr lang="ru-RU" sz="3600" dirty="0" smtClean="0"/>
              <a:t>Медаль: «За освобождение Польши»;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Медаль: «За </a:t>
            </a:r>
            <a:r>
              <a:rPr lang="ru-RU" sz="3600" smtClean="0"/>
              <a:t>взятие Берлина».</a:t>
            </a: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89" y="1370763"/>
            <a:ext cx="2037581" cy="296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7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15581</TotalTime>
  <Words>213</Words>
  <Application>Microsoft Office PowerPoint</Application>
  <PresentationFormat>Экран 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굴림</vt:lpstr>
      <vt:lpstr>Office 테마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이병석</dc:creator>
  <cp:lastModifiedBy>Анна Лисицина</cp:lastModifiedBy>
  <cp:revision>278</cp:revision>
  <cp:lastPrinted>2025-04-02T08:36:48Z</cp:lastPrinted>
  <dcterms:created xsi:type="dcterms:W3CDTF">2025-01-17T01:39:12Z</dcterms:created>
  <dcterms:modified xsi:type="dcterms:W3CDTF">2025-04-14T08:37:01Z</dcterms:modified>
</cp:coreProperties>
</file>