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0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45215" y="4059936"/>
            <a:ext cx="5372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Земляков Юрий Васильевич </a:t>
            </a:r>
            <a:endParaRPr lang="ru-RU" sz="3200" b="1" dirty="0">
              <a:solidFill>
                <a:srgbClr val="393837"/>
              </a:solidFill>
              <a:latin typeface="N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81618" y="4977116"/>
            <a:ext cx="2531462" cy="594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1923 - ………...</a:t>
            </a:r>
            <a:endParaRPr lang="ru-RU" sz="3200" b="1" dirty="0">
              <a:solidFill>
                <a:srgbClr val="393837"/>
              </a:solidFill>
              <a:latin typeface="NT Somic" pitchFamily="50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271" y="530352"/>
            <a:ext cx="4454817" cy="5783447"/>
          </a:xfrm>
          <a:prstGeom prst="rect">
            <a:avLst/>
          </a:prstGeom>
        </p:spPr>
      </p:pic>
      <p:pic>
        <p:nvPicPr>
          <p:cNvPr id="1026" name="Picture 2" descr="C:\Users\школа\Searches\Desktop\СЕмейная книга памяти\делаем\Земляков\Земляков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4790" y="937549"/>
            <a:ext cx="3495553" cy="49655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30964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2246</TotalTime>
  <Words>6</Words>
  <Application>Microsoft Office PowerPoint</Application>
  <PresentationFormat>Произвольный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школа</cp:lastModifiedBy>
  <cp:revision>23</cp:revision>
  <cp:lastPrinted>2023-09-20T07:09:39Z</cp:lastPrinted>
  <dcterms:created xsi:type="dcterms:W3CDTF">2023-09-17T09:55:10Z</dcterms:created>
  <dcterms:modified xsi:type="dcterms:W3CDTF">2025-04-22T05:23:14Z</dcterms:modified>
</cp:coreProperties>
</file>