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12192000" cy="6858000"/>
  <p:notesSz cx="9872663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0C082"/>
    <a:srgbClr val="9C7F46"/>
    <a:srgbClr val="FFFFCC"/>
    <a:srgbClr val="39383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-90" y="-6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92225" y="0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B6647-41AD-4310-AF0D-95B80E71138B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92225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A2C51-32BA-4E18-A98D-474CB418B3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7545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177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7299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1146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883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632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4096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88770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5564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9694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387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7971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784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70449" y="4059936"/>
            <a:ext cx="5727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Карпов Николай Николаевич             </a:t>
            </a:r>
            <a:endParaRPr lang="ru-RU" sz="3200" b="1" dirty="0">
              <a:solidFill>
                <a:srgbClr val="393837"/>
              </a:solidFill>
              <a:latin typeface="N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36261" y="4824637"/>
            <a:ext cx="26132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393837"/>
                </a:solidFill>
                <a:latin typeface="NT Somic" pitchFamily="50" charset="-52"/>
              </a:rPr>
              <a:t>……… - </a:t>
            </a:r>
            <a:r>
              <a:rPr lang="ru-RU" sz="3200" b="1" dirty="0" smtClean="0"/>
              <a:t>1942</a:t>
            </a:r>
            <a:endParaRPr lang="ru-RU" sz="3200" b="1" dirty="0">
              <a:solidFill>
                <a:srgbClr val="393837"/>
              </a:solidFill>
              <a:latin typeface="NT Somic" pitchFamily="50" charset="-52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1271" y="530352"/>
            <a:ext cx="4454817" cy="5783447"/>
          </a:xfrm>
          <a:prstGeom prst="rect">
            <a:avLst/>
          </a:prstGeom>
        </p:spPr>
      </p:pic>
      <p:pic>
        <p:nvPicPr>
          <p:cNvPr id="1026" name="Picture 2" descr="C:\Users\школа\Searches\Desktop\СЕмейная книга памяти\делаем\Карпов\карпов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73215" y="914401"/>
            <a:ext cx="3483979" cy="50002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5309641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2246</TotalTime>
  <Words>6</Words>
  <Application>Microsoft Office PowerPoint</Application>
  <PresentationFormat>Произвольный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Даша Якубовская</dc:creator>
  <cp:lastModifiedBy>школа</cp:lastModifiedBy>
  <cp:revision>24</cp:revision>
  <cp:lastPrinted>2023-09-20T07:09:39Z</cp:lastPrinted>
  <dcterms:created xsi:type="dcterms:W3CDTF">2023-09-17T09:55:10Z</dcterms:created>
  <dcterms:modified xsi:type="dcterms:W3CDTF">2025-04-22T05:28:17Z</dcterms:modified>
</cp:coreProperties>
</file>