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449" y="4059936"/>
            <a:ext cx="572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Карпов Николай Николаевич             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6261" y="4824637"/>
            <a:ext cx="2613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 Somic" pitchFamily="50" charset="-52"/>
              </a:rPr>
              <a:t>……… - </a:t>
            </a:r>
            <a:r>
              <a:rPr lang="ru-RU" sz="3200" b="1" dirty="0" smtClean="0"/>
              <a:t>1942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1026" name="Picture 2" descr="C:\Users\школа\Searches\Desktop\СЕмейная книга памяти\делаем\Карпов\карп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3215" y="914401"/>
            <a:ext cx="3483979" cy="50002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6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24</cp:revision>
  <cp:lastPrinted>2023-09-20T07:09:39Z</cp:lastPrinted>
  <dcterms:created xsi:type="dcterms:W3CDTF">2023-09-17T09:55:10Z</dcterms:created>
  <dcterms:modified xsi:type="dcterms:W3CDTF">2025-04-22T05:28:17Z</dcterms:modified>
</cp:coreProperties>
</file>