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0449" y="4059936"/>
            <a:ext cx="572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Карпов Михаил Николаевич 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1026" name="Picture 2" descr="C:\Users\школа\Searches\Desktop\СЕмейная книга памяти\делаем\Карпов Михаил\Карпов Михаил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6379" y="937549"/>
            <a:ext cx="3524659" cy="496554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514138" y="4853215"/>
            <a:ext cx="38220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mtClean="0"/>
              <a:t>         </a:t>
            </a:r>
            <a:r>
              <a:rPr lang="ru-RU" sz="2400" b="1" smtClean="0"/>
              <a:t>03.11.1924-02.06.2002</a:t>
            </a:r>
          </a:p>
        </p:txBody>
      </p:sp>
    </p:spTree>
    <p:extLst>
      <p:ext uri="{BB962C8B-B14F-4D97-AF65-F5344CB8AC3E}">
        <p14:creationId xmlns="" xmlns:p14="http://schemas.microsoft.com/office/powerpoint/2010/main" val="253096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5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29</cp:revision>
  <cp:lastPrinted>2023-09-20T07:09:39Z</cp:lastPrinted>
  <dcterms:created xsi:type="dcterms:W3CDTF">2023-09-17T09:55:10Z</dcterms:created>
  <dcterms:modified xsi:type="dcterms:W3CDTF">2025-04-22T07:30:10Z</dcterms:modified>
</cp:coreProperties>
</file>