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6" r:id="rId2"/>
  </p:sldIdLst>
  <p:sldSz cx="12192000" cy="6858000"/>
  <p:notesSz cx="987266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E0C082"/>
    <a:srgbClr val="9C7F46"/>
    <a:srgbClr val="FFFFCC"/>
    <a:srgbClr val="39383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-90" y="-6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592225" y="0"/>
            <a:ext cx="4278154" cy="3410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B6647-41AD-4310-AF0D-95B80E71138B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6A2C51-32BA-4E18-A98D-474CB418B3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475458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71771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7299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91146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883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632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1409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770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556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2969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3873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7971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F11A0-E26A-4718-B105-0A16BEB452F0}" type="datetimeFigureOut">
              <a:rPr lang="ru-RU" smtClean="0"/>
              <a:pPr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0506E-3271-4956-A882-AF4CB37ED17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7840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0449" y="4059936"/>
            <a:ext cx="5727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Карпов Михаил Николаевич </a:t>
            </a:r>
            <a:endParaRPr lang="ru-RU" sz="3200" b="1" dirty="0">
              <a:solidFill>
                <a:srgbClr val="393837"/>
              </a:solidFill>
              <a:latin typeface="NT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271" y="530352"/>
            <a:ext cx="4454817" cy="5783447"/>
          </a:xfrm>
          <a:prstGeom prst="rect">
            <a:avLst/>
          </a:prstGeom>
        </p:spPr>
      </p:pic>
      <p:pic>
        <p:nvPicPr>
          <p:cNvPr id="1026" name="Picture 2" descr="C:\Users\школа\Searches\Desktop\СЕмейная книга памяти\делаем\Карпов Михаил\Карпов Михаил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66379" y="937549"/>
            <a:ext cx="3524659" cy="496554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514138" y="4853215"/>
            <a:ext cx="38220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smtClean="0"/>
              <a:t>         </a:t>
            </a:r>
            <a:r>
              <a:rPr lang="ru-RU" sz="2400" b="1" smtClean="0"/>
              <a:t>03.11.1924-02.06.2002</a:t>
            </a:r>
          </a:p>
        </p:txBody>
      </p:sp>
    </p:spTree>
    <p:extLst>
      <p:ext uri="{BB962C8B-B14F-4D97-AF65-F5344CB8AC3E}">
        <p14:creationId xmlns="" xmlns:p14="http://schemas.microsoft.com/office/powerpoint/2010/main" val="25309641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2264</TotalTime>
  <Words>5</Words>
  <Application>Microsoft Office PowerPoint</Application>
  <PresentationFormat>Произвольный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Даша Якубовская</dc:creator>
  <cp:lastModifiedBy>школа</cp:lastModifiedBy>
  <cp:revision>29</cp:revision>
  <cp:lastPrinted>2023-09-20T07:09:39Z</cp:lastPrinted>
  <dcterms:created xsi:type="dcterms:W3CDTF">2023-09-17T09:55:10Z</dcterms:created>
  <dcterms:modified xsi:type="dcterms:W3CDTF">2025-04-22T07:30:10Z</dcterms:modified>
</cp:coreProperties>
</file>