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4887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"/>
              </a:rPr>
              <a:t>Комаров Андрей Иванович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3879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smtClean="0">
                <a:solidFill>
                  <a:srgbClr val="393837"/>
                </a:solidFill>
                <a:latin typeface="NT Somic" pitchFamily="50" charset="-52"/>
              </a:rPr>
              <a:t>ХХ.ХХ.ХХ-ХХ.12.43</a:t>
            </a:r>
            <a:endParaRPr lang="ru-RU" sz="3200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  <p:pic>
        <p:nvPicPr>
          <p:cNvPr id="1026" name="Picture 2" descr="C:\Users\школа\Favorites\Downloads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549" y="0"/>
            <a:ext cx="511601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24</cp:revision>
  <cp:lastPrinted>2023-09-20T07:09:39Z</cp:lastPrinted>
  <dcterms:created xsi:type="dcterms:W3CDTF">2023-09-17T09:55:10Z</dcterms:created>
  <dcterms:modified xsi:type="dcterms:W3CDTF">2025-04-23T09:04:06Z</dcterms:modified>
</cp:coreProperties>
</file>