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0449" y="4059936"/>
            <a:ext cx="5727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Кулагин Николай Сергеевич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6261" y="4824637"/>
            <a:ext cx="3018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1897-12.10.1979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1026" name="Picture 2" descr="C:\Users\школа\Searches\Desktop\СЕмейная книга памяти\делаем\Кулагин\КУлаги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8110" y="949124"/>
            <a:ext cx="3467510" cy="49655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4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26</cp:revision>
  <cp:lastPrinted>2023-09-20T07:09:39Z</cp:lastPrinted>
  <dcterms:created xsi:type="dcterms:W3CDTF">2023-09-17T09:55:10Z</dcterms:created>
  <dcterms:modified xsi:type="dcterms:W3CDTF">2025-04-22T05:44:35Z</dcterms:modified>
</cp:coreProperties>
</file>