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2" r:id="rId3"/>
    <p:sldId id="257" r:id="rId4"/>
    <p:sldId id="324" r:id="rId5"/>
    <p:sldId id="325" r:id="rId6"/>
    <p:sldId id="329" r:id="rId7"/>
    <p:sldId id="326" r:id="rId8"/>
    <p:sldId id="330" r:id="rId9"/>
    <p:sldId id="327" r:id="rId10"/>
    <p:sldId id="328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00465-7E7D-4102-BC3F-A370D6E6104C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CAF5F-A5A8-494F-B3C3-EABE67CA0F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0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127D-4B92-4FE9-9DC9-F8A5CD5E60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F306C-E249-476C-B782-60E3BD1B66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6916191"/>
      </p:ext>
    </p:extLst>
  </p:cSld>
  <p:clrMapOvr>
    <a:masterClrMapping/>
  </p:clrMapOvr>
  <p:transition spd="slow" advTm="7000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B5D95-81A6-4C92-9A57-B793213C1A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65C5F-D779-4B2A-8F26-0D308AFB7E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1171247"/>
      </p:ext>
    </p:extLst>
  </p:cSld>
  <p:clrMapOvr>
    <a:masterClrMapping/>
  </p:clrMapOvr>
  <p:transition spd="slow" advTm="7000"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4BDB0-2625-4591-B845-C31396ED4B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386B6-31FF-4D29-B0C7-7201AFC22A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6340152"/>
      </p:ext>
    </p:extLst>
  </p:cSld>
  <p:clrMapOvr>
    <a:masterClrMapping/>
  </p:clrMapOvr>
  <p:transition spd="slow" advTm="7000"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7DF3-9533-4EF1-B276-F3D1264CB4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EF015-7992-4071-805C-0961FCF1FA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8275580"/>
      </p:ext>
    </p:extLst>
  </p:cSld>
  <p:clrMapOvr>
    <a:masterClrMapping/>
  </p:clrMapOvr>
  <p:transition spd="slow" advTm="7000"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A97-EFD3-49E4-AD6B-CA43F1CFEA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974FC-9B15-496E-A135-A27D078BC7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2809279"/>
      </p:ext>
    </p:extLst>
  </p:cSld>
  <p:clrMapOvr>
    <a:masterClrMapping/>
  </p:clrMapOvr>
  <p:transition spd="slow" advTm="7000"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C450D-8D0C-4183-A4B0-B9A7D87AB5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46B8F-1A4F-440A-B0ED-473701FB5F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1555569"/>
      </p:ext>
    </p:extLst>
  </p:cSld>
  <p:clrMapOvr>
    <a:masterClrMapping/>
  </p:clrMapOvr>
  <p:transition spd="slow" advTm="7000"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77B00-4175-4465-82BD-1ED0304ED2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2C9E6-8449-4130-B1CC-9DD45F86A5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8910688"/>
      </p:ext>
    </p:extLst>
  </p:cSld>
  <p:clrMapOvr>
    <a:masterClrMapping/>
  </p:clrMapOvr>
  <p:transition spd="slow" advTm="7000"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804F9-27B4-4B14-9230-E13E9730A7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C9631-CE9D-4200-8FCE-D60B6424B7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77050"/>
      </p:ext>
    </p:extLst>
  </p:cSld>
  <p:clrMapOvr>
    <a:masterClrMapping/>
  </p:clrMapOvr>
  <p:transition spd="slow" advTm="700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AAC7-CCE5-4E1C-9C42-3C87EA9008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AFF72-CBEF-4279-A449-D601B58213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0203003"/>
      </p:ext>
    </p:extLst>
  </p:cSld>
  <p:clrMapOvr>
    <a:masterClrMapping/>
  </p:clrMapOvr>
  <p:transition spd="slow" advTm="7000"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A9E2F-3624-451C-B602-1D751DFE306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642A3-A5CD-4CCA-B6F4-9CA06EB9EE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8199149"/>
      </p:ext>
    </p:extLst>
  </p:cSld>
  <p:clrMapOvr>
    <a:masterClrMapping/>
  </p:clrMapOvr>
  <p:transition spd="slow" advTm="7000"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8F256-241A-44A8-AB39-F90C9D65EF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85A92-C5C4-43D2-BDF8-138366EA1B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2604856"/>
      </p:ext>
    </p:extLst>
  </p:cSld>
  <p:clrMapOvr>
    <a:masterClrMapping/>
  </p:clrMapOvr>
  <p:transition spd="slow" advTm="7000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7000">
    <p:split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9A02CE-A887-4C93-B435-34F148C366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8CAEC2-13FF-4BD8-A8C0-B2FF1B3C0D4B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9473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7000">
    <p:spli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571625" y="285750"/>
            <a:ext cx="5857875" cy="1785938"/>
          </a:xfrm>
        </p:spPr>
        <p:txBody>
          <a:bodyPr/>
          <a:lstStyle/>
          <a:p>
            <a:pPr eaLnBrk="1" hangingPunct="1"/>
            <a:r>
              <a:rPr lang="ru-RU" alt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средняя общеобразовательная школа №18 г.Твери</a:t>
            </a:r>
            <a:b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i="1" dirty="0" smtClean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1714500"/>
            <a:ext cx="7143750" cy="4143375"/>
          </a:xfrm>
        </p:spPr>
        <p:txBody>
          <a:bodyPr/>
          <a:lstStyle/>
          <a:p>
            <a:pPr eaLnBrk="1" hangingPunct="1"/>
            <a:r>
              <a:rPr lang="ru-RU" altLang="ru-RU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акция</a:t>
            </a:r>
          </a:p>
          <a:p>
            <a:pPr eaLnBrk="1" hangingPunct="1"/>
            <a:r>
              <a:rPr lang="ru-RU" alt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«Посылка ветерану»</a:t>
            </a:r>
          </a:p>
          <a:p>
            <a:pPr eaLnBrk="1" hangingPunct="1"/>
            <a:endParaRPr lang="ru-RU" altLang="ru-RU" sz="19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акции учащиеся 4-в, 3-б, 2-в классов и их классные руководители:</a:t>
            </a:r>
          </a:p>
          <a:p>
            <a:pPr eaLnBrk="1" hangingPunct="1"/>
            <a:r>
              <a:rPr lang="ru-RU" altLang="ru-RU" sz="1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Ильина-Грачёва Н.В., </a:t>
            </a:r>
          </a:p>
          <a:p>
            <a:pPr eaLnBrk="1" hangingPunct="1"/>
            <a:r>
              <a:rPr lang="ru-RU" altLang="ru-RU" sz="1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Соловьёва В.А., </a:t>
            </a:r>
          </a:p>
          <a:p>
            <a:pPr eaLnBrk="1" hangingPunct="1"/>
            <a:r>
              <a:rPr lang="ru-RU" altLang="ru-RU" sz="1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Марченко А.В</a:t>
            </a:r>
            <a:r>
              <a:rPr lang="ru-RU" altLang="ru-RU" sz="1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br>
              <a:rPr lang="ru-RU" altLang="ru-RU" sz="1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Виноградова Л.А.-</a:t>
            </a:r>
            <a:r>
              <a:rPr lang="ru-RU" altLang="ru-RU" sz="19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технологии.</a:t>
            </a:r>
            <a:endParaRPr lang="ru-RU" altLang="ru-RU" sz="19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ru-RU" altLang="ru-RU" sz="19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  <a:r>
              <a:rPr lang="ru-RU" altLang="ru-RU" sz="1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2015 </a:t>
            </a:r>
          </a:p>
          <a:p>
            <a:pPr eaLnBrk="1" hangingPunct="1"/>
            <a:endParaRPr lang="ru-RU" alt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endParaRPr lang="ru-RU" alt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23580"/>
      </p:ext>
    </p:extLst>
  </p:cSld>
  <p:clrMapOvr>
    <a:masterClrMapping/>
  </p:clrMapOvr>
  <p:transition spd="slow" advTm="4266">
    <p:split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14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>
              <a:gd name="adj" fmla="val 26667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449763"/>
          </a:xfrm>
          <a:prstGeom prst="roundRect">
            <a:avLst>
              <a:gd name="adj" fmla="val 11530"/>
            </a:avLst>
          </a:prstGeom>
          <a:noFill/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500" b="1" i="1" dirty="0" smtClean="0">
                <a:solidFill>
                  <a:srgbClr val="002060"/>
                </a:solidFill>
              </a:rPr>
              <a:t>Выразить ветеранам, участникам ВОВ нашу безграничную благодарность. ... И подарим им подарки.</a:t>
            </a:r>
          </a:p>
          <a:p>
            <a:pPr marL="0" indent="0" algn="ctr">
              <a:buNone/>
            </a:pPr>
            <a:r>
              <a:rPr lang="ru-RU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Задачи :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Оформить посылку в советском стиле с использованием символики Победы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Наполнить посылку творческими работами учащихся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Поздравить ветеранов</a:t>
            </a:r>
            <a:endParaRPr lang="ru-RU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9" name="Рисунок 8" descr="fabdfa91a54f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81000" y="2286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spd="slow" advTm="5844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Творческие работы детей</a:t>
            </a:r>
            <a:endParaRPr lang="ru-RU" sz="2800" b="1" i="1" dirty="0"/>
          </a:p>
        </p:txBody>
      </p:sp>
      <p:pic>
        <p:nvPicPr>
          <p:cNvPr id="3" name="Рисунок 2" descr="CAM006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4500570"/>
            <a:ext cx="2571736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AM00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071546"/>
            <a:ext cx="2643206" cy="352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AM006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1285860"/>
            <a:ext cx="1982387" cy="2643182"/>
          </a:xfrm>
          <a:prstGeom prst="rect">
            <a:avLst/>
          </a:prstGeom>
        </p:spPr>
      </p:pic>
      <p:pic>
        <p:nvPicPr>
          <p:cNvPr id="6" name="Рисунок 5" descr="CAM006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72487" y="3527679"/>
            <a:ext cx="2952739" cy="2214554"/>
          </a:xfrm>
          <a:prstGeom prst="rect">
            <a:avLst/>
          </a:prstGeom>
        </p:spPr>
      </p:pic>
      <p:pic>
        <p:nvPicPr>
          <p:cNvPr id="7" name="Рисунок 6" descr="CAM006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4143380"/>
            <a:ext cx="2571736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AM006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1285860"/>
            <a:ext cx="2714580" cy="2035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5326344"/>
      </p:ext>
    </p:extLst>
  </p:cSld>
  <p:clrMapOvr>
    <a:masterClrMapping/>
  </p:clrMapOvr>
  <p:transition spd="slow" advTm="6688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50427_091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2000264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150427_0915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285728"/>
            <a:ext cx="1857388" cy="3174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50427_0902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85728"/>
            <a:ext cx="1768077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50427_0916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85728"/>
            <a:ext cx="1785950" cy="3175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50427_0916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330" y="3516290"/>
            <a:ext cx="180827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50427_0916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628" y="3571876"/>
            <a:ext cx="1848444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50427_09071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71802" y="3571876"/>
            <a:ext cx="1759161" cy="3127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50427_09171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8662" y="3603626"/>
            <a:ext cx="1843980" cy="3013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" y="29471"/>
            <a:ext cx="3371101" cy="2247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39" y="143160"/>
            <a:ext cx="3416589" cy="2277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3972" y="3937865"/>
            <a:ext cx="2648853" cy="1765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78" y="3553561"/>
            <a:ext cx="3690156" cy="2579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32" y="2420888"/>
            <a:ext cx="3089162" cy="2059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670196"/>
      </p:ext>
    </p:extLst>
  </p:cSld>
  <p:clrMapOvr>
    <a:masterClrMapping/>
  </p:clrMapOvr>
  <p:transition spd="slow" advTm="7000"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Оформление посылки</a:t>
            </a:r>
            <a:endParaRPr lang="ru-RU" b="1" i="1" dirty="0"/>
          </a:p>
        </p:txBody>
      </p:sp>
      <p:pic>
        <p:nvPicPr>
          <p:cNvPr id="3" name="Рисунок 2" descr="CAM00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323849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AM00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285860"/>
            <a:ext cx="323849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AM006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714752"/>
            <a:ext cx="3071802" cy="230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AM006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3786190"/>
            <a:ext cx="323849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4638"/>
            <a:ext cx="3599892" cy="272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6" y="274638"/>
            <a:ext cx="4680012" cy="312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3394646"/>
            <a:ext cx="4155987" cy="277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416332"/>
      </p:ext>
    </p:extLst>
  </p:cSld>
  <p:clrMapOvr>
    <a:masterClrMapping/>
  </p:clrMapOvr>
  <p:transition spd="slow" advTm="7000"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9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8001024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Наши поздравления ветеранам</a:t>
            </a:r>
            <a:endParaRPr lang="ru-RU" b="1" i="1" dirty="0"/>
          </a:p>
        </p:txBody>
      </p:sp>
      <p:pic>
        <p:nvPicPr>
          <p:cNvPr id="3" name="Рисунок 2" descr="IMG_44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428736"/>
            <a:ext cx="5619757" cy="4214818"/>
          </a:xfrm>
          <a:prstGeom prst="rect">
            <a:avLst/>
          </a:prstGeom>
        </p:spPr>
      </p:pic>
    </p:spTree>
  </p:cSld>
  <p:clrMapOvr>
    <a:masterClrMapping/>
  </p:clrMapOvr>
  <p:transition spd="slow" advTm="7000">
    <p:spli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49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Office Theme</vt:lpstr>
      <vt:lpstr>Тема Office</vt:lpstr>
      <vt:lpstr>  Муниципальное бюджетное образовательное учреждение средняя общеобразовательная школа №18 г.Твери </vt:lpstr>
      <vt:lpstr>Цель:</vt:lpstr>
      <vt:lpstr>Творческие работы детей</vt:lpstr>
      <vt:lpstr>Презентация PowerPoint</vt:lpstr>
      <vt:lpstr>Презентация PowerPoint</vt:lpstr>
      <vt:lpstr>Оформление посылки</vt:lpstr>
      <vt:lpstr>Презентация PowerPoint</vt:lpstr>
      <vt:lpstr>Презентация PowerPoint</vt:lpstr>
      <vt:lpstr>Наши поздравления ветеранам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учитель</cp:lastModifiedBy>
  <cp:revision>73</cp:revision>
  <dcterms:created xsi:type="dcterms:W3CDTF">2014-07-29T09:23:38Z</dcterms:created>
  <dcterms:modified xsi:type="dcterms:W3CDTF">2015-05-08T12:18:21Z</dcterms:modified>
</cp:coreProperties>
</file>