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A321-6EF9-4742-A6DE-A0C1C5632C44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9E35F1-8FA4-4D46-9E9A-24895F11DA7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A321-6EF9-4742-A6DE-A0C1C5632C44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35F1-8FA4-4D46-9E9A-24895F11DA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A321-6EF9-4742-A6DE-A0C1C5632C44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35F1-8FA4-4D46-9E9A-24895F11DA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9D2A321-6EF9-4742-A6DE-A0C1C5632C44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49E35F1-8FA4-4D46-9E9A-24895F11DA72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A321-6EF9-4742-A6DE-A0C1C5632C44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35F1-8FA4-4D46-9E9A-24895F11DA7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A321-6EF9-4742-A6DE-A0C1C5632C44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35F1-8FA4-4D46-9E9A-24895F11DA7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35F1-8FA4-4D46-9E9A-24895F11DA7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A321-6EF9-4742-A6DE-A0C1C5632C44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A321-6EF9-4742-A6DE-A0C1C5632C44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35F1-8FA4-4D46-9E9A-24895F11DA7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A321-6EF9-4742-A6DE-A0C1C5632C44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35F1-8FA4-4D46-9E9A-24895F11DA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9D2A321-6EF9-4742-A6DE-A0C1C5632C44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9E35F1-8FA4-4D46-9E9A-24895F11DA7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A321-6EF9-4742-A6DE-A0C1C5632C44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9E35F1-8FA4-4D46-9E9A-24895F11DA7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9D2A321-6EF9-4742-A6DE-A0C1C5632C44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49E35F1-8FA4-4D46-9E9A-24895F11DA72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ln>
            <a:noFill/>
          </a:ln>
        </p:spPr>
        <p:txBody>
          <a:bodyPr/>
          <a:lstStyle/>
          <a:p>
            <a:r>
              <a:rPr lang="ru-RU" dirty="0" smtClean="0"/>
              <a:t>Мы не должны забывать тех, кто сражался за Родину!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Второй этап акции «Полотно памяти»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946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ша\Desktop\монумент\Знамя Победы\image (100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589661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91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424936" cy="593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97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аша\Desktop\монумент\Знамя Победы\image (11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0648"/>
            <a:ext cx="856895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28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928991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63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аша\Desktop\монумент\Знамя Победы\image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99392"/>
            <a:ext cx="9001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819472"/>
            <a:ext cx="8229600" cy="1143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4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892479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94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аша\Desktop\монумент\Знамя Победы\image (160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579833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29600" cy="1143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16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</TotalTime>
  <Words>18</Words>
  <Application>Microsoft Office PowerPoint</Application>
  <PresentationFormat>Экран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Второй этап акции «Полотно памяти»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Саша</dc:creator>
  <cp:lastModifiedBy>Саша</cp:lastModifiedBy>
  <cp:revision>8</cp:revision>
  <dcterms:created xsi:type="dcterms:W3CDTF">2015-03-09T18:16:48Z</dcterms:created>
  <dcterms:modified xsi:type="dcterms:W3CDTF">2015-03-09T18:37:37Z</dcterms:modified>
</cp:coreProperties>
</file>