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2" r:id="rId4"/>
    <p:sldId id="259" r:id="rId5"/>
    <p:sldId id="273" r:id="rId6"/>
    <p:sldId id="274" r:id="rId7"/>
    <p:sldId id="261" r:id="rId8"/>
    <p:sldId id="275" r:id="rId9"/>
    <p:sldId id="268" r:id="rId10"/>
    <p:sldId id="264" r:id="rId11"/>
    <p:sldId id="269" r:id="rId12"/>
    <p:sldId id="27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666" y="-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4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6944" y="5157192"/>
            <a:ext cx="8635830" cy="1466848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55000" lnSpcReduction="20000"/>
          </a:bodyPr>
          <a:lstStyle/>
          <a:p>
            <a:r>
              <a:rPr lang="ru-RU" sz="51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Автор: </a:t>
            </a:r>
            <a:r>
              <a:rPr lang="ru-RU" sz="51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</a:t>
            </a:r>
            <a:r>
              <a:rPr lang="ru-RU" sz="51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обода Анастасия, ученица </a:t>
            </a:r>
            <a:r>
              <a:rPr lang="ru-RU" sz="51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4-В </a:t>
            </a:r>
            <a:r>
              <a:rPr lang="ru-RU" sz="51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класса</a:t>
            </a:r>
          </a:p>
          <a:p>
            <a:r>
              <a:rPr lang="ru-RU" sz="51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МБОУ СОШ №18, г. Твери</a:t>
            </a:r>
          </a:p>
          <a:p>
            <a:endParaRPr lang="ru-RU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Руководитель: Ильина-Грачёва Надежда Викторовна</a:t>
            </a:r>
            <a:endParaRPr lang="ru-RU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0" y="285728"/>
            <a:ext cx="8929718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           </a:t>
            </a:r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Исследовательская работа</a:t>
            </a:r>
            <a:endParaRPr lang="ru-RU" sz="4000" b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endParaRPr lang="ru-RU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                 </a:t>
            </a:r>
            <a:r>
              <a:rPr lang="ru-RU" sz="48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«Боевой путь </a:t>
            </a:r>
          </a:p>
          <a:p>
            <a:r>
              <a:rPr lang="ru-RU" sz="48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                 моего прадеда </a:t>
            </a:r>
          </a:p>
          <a:p>
            <a:r>
              <a:rPr lang="ru-RU" sz="48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      Абдалина Георгия Алексеевича»</a:t>
            </a:r>
            <a:endParaRPr lang="ru-RU" sz="48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6" name="5-конечная звезда 5"/>
          <p:cNvSpPr/>
          <p:nvPr/>
        </p:nvSpPr>
        <p:spPr>
          <a:xfrm>
            <a:off x="8072462" y="0"/>
            <a:ext cx="914400" cy="9144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8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b="1" dirty="0" smtClean="0">
                <a:solidFill>
                  <a:schemeClr val="bg1"/>
                </a:solidFill>
                <a:latin typeface="Monotype Corsiva" pitchFamily="66" charset="0"/>
              </a:rPr>
              <a:t>Мирная жизнь</a:t>
            </a:r>
            <a:endParaRPr lang="ru-RU" sz="7200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6072198" y="1600200"/>
            <a:ext cx="2857520" cy="4525963"/>
          </a:xfrm>
        </p:spPr>
        <p:txBody>
          <a:bodyPr>
            <a:normAutofit lnSpcReduction="10000"/>
          </a:bodyPr>
          <a:lstStyle/>
          <a:p>
            <a:r>
              <a:rPr lang="ru-RU" b="1" i="1" dirty="0" smtClean="0"/>
              <a:t>Вернулся с войны живой 25.09.1945 года.</a:t>
            </a:r>
          </a:p>
          <a:p>
            <a:r>
              <a:rPr lang="ru-RU" b="1" i="1" dirty="0" smtClean="0"/>
              <a:t>После войны работал шофером.</a:t>
            </a:r>
          </a:p>
          <a:p>
            <a:r>
              <a:rPr lang="ru-RU" b="1" i="1" dirty="0" smtClean="0"/>
              <a:t>Женился, вырастил пятерых детей.</a:t>
            </a:r>
            <a:endParaRPr lang="ru-RU" b="1" i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39752" y="4518043"/>
            <a:ext cx="3072573" cy="23044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03848" y="1988840"/>
            <a:ext cx="2843808" cy="21328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-113139" y="1476656"/>
            <a:ext cx="3886541" cy="31572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Документы и награды</a:t>
            </a:r>
            <a:endParaRPr lang="ru-RU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6524448" y="1476552"/>
            <a:ext cx="2814464" cy="21108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6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738628" y="116632"/>
            <a:ext cx="1443588" cy="10589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59806" y="3861048"/>
            <a:ext cx="3121457" cy="23410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-571500" y="1912268"/>
            <a:ext cx="4572000" cy="3429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60513" y="1404156"/>
            <a:ext cx="3275856" cy="245689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43174" y="3643314"/>
            <a:ext cx="3662602" cy="27146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714348" y="6215082"/>
            <a:ext cx="8001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/>
              <a:t>Награжден Орденом Отечественной войны, медалью «За победу над Германией</a:t>
            </a:r>
            <a:r>
              <a:rPr lang="ru-RU" sz="2000" b="1" i="1" smtClean="0"/>
              <a:t>», Юбилейными </a:t>
            </a:r>
            <a:r>
              <a:rPr lang="ru-RU" sz="2000" b="1" i="1" dirty="0" smtClean="0"/>
              <a:t>наградами.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2722314"/>
          </a:xfrm>
        </p:spPr>
        <p:txBody>
          <a:bodyPr>
            <a:noAutofit/>
          </a:bodyPr>
          <a:lstStyle/>
          <a:p>
            <a:r>
              <a:rPr lang="ru-RU" sz="4000" b="1" i="1" dirty="0" smtClean="0">
                <a:solidFill>
                  <a:srgbClr val="FF0000"/>
                </a:solidFill>
                <a:latin typeface="AnastasiaScript" pitchFamily="2" charset="0"/>
              </a:rPr>
              <a:t>Я помню, я горжусь тобой, прадедушка!</a:t>
            </a:r>
            <a:endParaRPr lang="ru-RU" sz="4000" b="1" i="1" dirty="0">
              <a:solidFill>
                <a:srgbClr val="FF0000"/>
              </a:solidFill>
              <a:latin typeface="AnastasiaScript" pitchFamily="2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211960" y="1938410"/>
            <a:ext cx="4686304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                              </a:t>
            </a:r>
            <a:endParaRPr lang="ru-RU" sz="7200" dirty="0">
              <a:solidFill>
                <a:schemeClr val="accent1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287563" y="3181300"/>
            <a:ext cx="3651580" cy="273868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5031051" y="3978061"/>
            <a:ext cx="2664297" cy="1998223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12605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5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Здесь раньше вставала земля на дыбы,</a:t>
            </a:r>
          </a:p>
          <a:p>
            <a:pPr>
              <a:buNone/>
            </a:pPr>
            <a:r>
              <a:rPr lang="ru-RU" sz="5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А нынче - гранитные плиты.</a:t>
            </a:r>
          </a:p>
          <a:p>
            <a:pPr>
              <a:buNone/>
            </a:pPr>
            <a:r>
              <a:rPr lang="ru-RU" sz="5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Здесь нет ни одной персональной судьбы -</a:t>
            </a:r>
          </a:p>
          <a:p>
            <a:pPr>
              <a:buNone/>
            </a:pPr>
            <a:r>
              <a:rPr lang="ru-RU" sz="5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Все судьбы в единую слиты.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1257280" cy="796908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endParaRPr lang="ru-RU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Абдалин Георгий Алексеевич</a:t>
            </a:r>
            <a:endParaRPr lang="ru-RU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2142608" y="2041968"/>
            <a:ext cx="5033532" cy="377514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dirty="0" smtClean="0">
                <a:solidFill>
                  <a:schemeClr val="bg1"/>
                </a:solidFill>
                <a:latin typeface="Monotype Corsiva" pitchFamily="66" charset="0"/>
              </a:rPr>
              <a:t>Цели работы:</a:t>
            </a:r>
            <a:endParaRPr lang="ru-RU" sz="72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проследить боевой путь моего прадеда</a:t>
            </a:r>
          </a:p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собрать данные о своём прадедушке</a:t>
            </a:r>
          </a:p>
          <a:p>
            <a:endParaRPr lang="ru-RU" sz="3600" dirty="0"/>
          </a:p>
        </p:txBody>
      </p:sp>
      <p:sp>
        <p:nvSpPr>
          <p:cNvPr id="4" name="5-конечная звезда 3"/>
          <p:cNvSpPr/>
          <p:nvPr/>
        </p:nvSpPr>
        <p:spPr>
          <a:xfrm>
            <a:off x="428596" y="357166"/>
            <a:ext cx="1285852" cy="9144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75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2808312" cy="2232248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Абдалин Георгий Алексеевич</a:t>
            </a:r>
            <a:endParaRPr lang="ru-RU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-11229" y="2971670"/>
            <a:ext cx="3672408" cy="31469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 flipH="1">
            <a:off x="4427982" y="1124744"/>
            <a:ext cx="4320481" cy="5001419"/>
          </a:xfrm>
        </p:spPr>
        <p:txBody>
          <a:bodyPr>
            <a:normAutofit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ru-RU" sz="2000" b="1" i="1" dirty="0" smtClean="0"/>
              <a:t>Родился еще при царе 5 апреля 1912 года  в г. Твери. Сегодня ему было бы 100 лет.</a:t>
            </a:r>
          </a:p>
          <a:p>
            <a:pPr>
              <a:buFont typeface="Arial" pitchFamily="34" charset="0"/>
              <a:buChar char="•"/>
            </a:pPr>
            <a:r>
              <a:rPr lang="ru-RU" sz="2000" b="1" i="1" dirty="0" smtClean="0"/>
              <a:t>Знаю его только по фотографиям и рассказам моей бабушки Кати, его дочери .</a:t>
            </a:r>
          </a:p>
          <a:p>
            <a:pPr>
              <a:buFont typeface="Arial" pitchFamily="34" charset="0"/>
              <a:buChar char="•"/>
            </a:pPr>
            <a:r>
              <a:rPr lang="ru-RU" sz="2000" b="1" i="1" dirty="0" smtClean="0"/>
              <a:t>Образование у прадеда было всего 4 класса.</a:t>
            </a:r>
          </a:p>
          <a:p>
            <a:pPr>
              <a:buFont typeface="Arial" pitchFamily="34" charset="0"/>
              <a:buChar char="•"/>
            </a:pPr>
            <a:r>
              <a:rPr lang="ru-RU" sz="2000" b="1" i="1" dirty="0" smtClean="0"/>
              <a:t>Когда началась война, сразу пошел защищать нашу Родину. Его взяли в1010 артиллерийский полк, шофером, в отдельный 27 разведывательный батальон.</a:t>
            </a:r>
          </a:p>
          <a:p>
            <a:pPr>
              <a:buFont typeface="Arial" pitchFamily="34" charset="0"/>
              <a:buChar char="•"/>
            </a:pPr>
            <a:r>
              <a:rPr lang="ru-RU" sz="2000" b="1" i="1" dirty="0" smtClean="0"/>
              <a:t>Воевал на Северо-Западном, Брянском, Южном и 2-ом Уральском фронтах.</a:t>
            </a:r>
          </a:p>
          <a:p>
            <a:pPr>
              <a:buFont typeface="Arial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031502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75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7493" y="1196752"/>
            <a:ext cx="9144000" cy="4973200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000" dirty="0" smtClean="0">
                <a:solidFill>
                  <a:schemeClr val="accent4">
                    <a:lumMod val="50000"/>
                  </a:schemeClr>
                </a:solidFill>
                <a:latin typeface="Bickham Script Two" pitchFamily="66" charset="0"/>
                <a:cs typeface="AngsanaUPC" pitchFamily="18" charset="-34"/>
              </a:rPr>
              <a:t>Пролетарский район</a:t>
            </a:r>
            <a:endParaRPr lang="ru-RU" sz="8000" dirty="0">
              <a:solidFill>
                <a:schemeClr val="accent4">
                  <a:lumMod val="50000"/>
                </a:schemeClr>
              </a:solidFill>
              <a:latin typeface="Bickham Script Two" pitchFamily="66" charset="0"/>
              <a:cs typeface="AngsanaUPC" pitchFamily="18" charset="-34"/>
            </a:endParaRPr>
          </a:p>
        </p:txBody>
      </p:sp>
      <p:sp>
        <p:nvSpPr>
          <p:cNvPr id="11" name="Объект 10"/>
          <p:cNvSpPr>
            <a:spLocks noGrp="1"/>
          </p:cNvSpPr>
          <p:nvPr>
            <p:ph idx="1"/>
          </p:nvPr>
        </p:nvSpPr>
        <p:spPr>
          <a:xfrm>
            <a:off x="6660232" y="1844824"/>
            <a:ext cx="792088" cy="504056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12" name="5-конечная звезда 11"/>
          <p:cNvSpPr/>
          <p:nvPr/>
        </p:nvSpPr>
        <p:spPr>
          <a:xfrm>
            <a:off x="683568" y="6169952"/>
            <a:ext cx="1152128" cy="605864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трелка вправо с вырезом 12"/>
          <p:cNvSpPr/>
          <p:nvPr/>
        </p:nvSpPr>
        <p:spPr>
          <a:xfrm>
            <a:off x="2051720" y="6472884"/>
            <a:ext cx="5184576" cy="4846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 пролетарском районе жил Г</a:t>
            </a:r>
            <a:r>
              <a:rPr lang="ru-RU" smtClean="0"/>
              <a:t>. А.Абдалин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867123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00000"/>
            </a:gs>
            <a:gs pos="17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472518" cy="1439850"/>
          </a:xfrm>
        </p:spPr>
        <p:txBody>
          <a:bodyPr>
            <a:normAutofit fontScale="90000"/>
          </a:bodyPr>
          <a:lstStyle/>
          <a:p>
            <a:r>
              <a:rPr lang="ru-RU" sz="49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Боевой путь. Северо-западный фронт.                              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-730634" y="1730741"/>
            <a:ext cx="4593108" cy="31318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3143240" y="1600200"/>
            <a:ext cx="5543560" cy="490063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u="sng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63888" y="1196752"/>
            <a:ext cx="5112568" cy="304638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79912" y="4257204"/>
            <a:ext cx="4896544" cy="25360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0" y="5643578"/>
            <a:ext cx="3429024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</a:rPr>
              <a:t>Всю войну на колесах. Замерзал и голодал. Был ранен.</a:t>
            </a:r>
            <a:endParaRPr lang="ru-RU" b="1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00000"/>
            </a:gs>
            <a:gs pos="23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472518" cy="1439850"/>
          </a:xfrm>
        </p:spPr>
        <p:txBody>
          <a:bodyPr>
            <a:normAutofit fontScale="90000"/>
          </a:bodyPr>
          <a:lstStyle/>
          <a:p>
            <a:r>
              <a:rPr lang="ru-RU" sz="49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Боевой путь. Брянский фронт.                              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3143240" y="1600200"/>
            <a:ext cx="5543560" cy="490063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u="sng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196752"/>
            <a:ext cx="5040560" cy="5328592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10619" y="1700808"/>
            <a:ext cx="3815374" cy="38884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9" name="Блок-схема: процесс 8"/>
          <p:cNvSpPr/>
          <p:nvPr/>
        </p:nvSpPr>
        <p:spPr>
          <a:xfrm>
            <a:off x="5072066" y="6000768"/>
            <a:ext cx="3714776" cy="61264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tx1"/>
                </a:solidFill>
              </a:rPr>
              <a:t>Перевозил , людей , снаряды и пушки.</a:t>
            </a:r>
            <a:endParaRPr lang="ru-RU" sz="24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67982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2060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296974"/>
          </a:xfrm>
        </p:spPr>
        <p:txBody>
          <a:bodyPr>
            <a:noAutofit/>
          </a:bodyPr>
          <a:lstStyle/>
          <a:p>
            <a:r>
              <a:rPr lang="ru-RU" sz="3600" b="1" i="1" dirty="0" smtClean="0"/>
              <a:t>Г. А. Абдалин с однополчанином</a:t>
            </a:r>
            <a:endParaRPr lang="ru-RU" sz="3600" b="1" i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1974590" y="1993962"/>
            <a:ext cx="5225552" cy="39191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</TotalTime>
  <Words>259</Words>
  <Application>Microsoft Office PowerPoint</Application>
  <PresentationFormat>Экран (4:3)</PresentationFormat>
  <Paragraphs>38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Абдалин Георгий Алексеевич</vt:lpstr>
      <vt:lpstr>Цели работы:</vt:lpstr>
      <vt:lpstr>Абдалин Георгий Алексеевич</vt:lpstr>
      <vt:lpstr>Пролетарский район</vt:lpstr>
      <vt:lpstr>Боевой путь. Северо-западный фронт.                                </vt:lpstr>
      <vt:lpstr>Боевой путь. Брянский фронт.                                </vt:lpstr>
      <vt:lpstr>Г. А. Абдалин с однополчанином</vt:lpstr>
      <vt:lpstr>Мирная жизнь</vt:lpstr>
      <vt:lpstr>Документы и награды</vt:lpstr>
      <vt:lpstr>Я помню, я горжусь тобой, прадедушка!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Исследовательская работа   «Боевой путь моего прадеда                Прохорова Семёна Михайловича»</dc:title>
  <dc:creator>User</dc:creator>
  <cp:lastModifiedBy>Надежда Викторовна</cp:lastModifiedBy>
  <cp:revision>55</cp:revision>
  <dcterms:created xsi:type="dcterms:W3CDTF">2012-03-21T18:04:17Z</dcterms:created>
  <dcterms:modified xsi:type="dcterms:W3CDTF">2015-03-26T08:54:23Z</dcterms:modified>
</cp:coreProperties>
</file>