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notesMasterIdLst>
    <p:notesMasterId r:id="rId20"/>
  </p:notesMasterIdLst>
  <p:sldIdLst>
    <p:sldId id="256" r:id="rId2"/>
    <p:sldId id="274" r:id="rId3"/>
    <p:sldId id="269" r:id="rId4"/>
    <p:sldId id="280" r:id="rId5"/>
    <p:sldId id="270" r:id="rId6"/>
    <p:sldId id="281" r:id="rId7"/>
    <p:sldId id="278" r:id="rId8"/>
    <p:sldId id="259" r:id="rId9"/>
    <p:sldId id="260" r:id="rId10"/>
    <p:sldId id="258" r:id="rId11"/>
    <p:sldId id="272" r:id="rId12"/>
    <p:sldId id="257" r:id="rId13"/>
    <p:sldId id="266" r:id="rId14"/>
    <p:sldId id="262" r:id="rId15"/>
    <p:sldId id="264" r:id="rId16"/>
    <p:sldId id="277" r:id="rId17"/>
    <p:sldId id="27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BCF"/>
    <a:srgbClr val="C01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933-9366-418E-BDC1-265204613CA0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18681-72C4-452E-BC16-F19362813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297726-47F4-4BC7-9B3C-FC46350F14C7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Каждая мысль в нашем сознании вызывает в нашем организме определённую химическую реакцию. </a:t>
            </a:r>
          </a:p>
        </p:txBody>
      </p:sp>
    </p:spTree>
    <p:extLst>
      <p:ext uri="{BB962C8B-B14F-4D97-AF65-F5344CB8AC3E}">
        <p14:creationId xmlns:p14="http://schemas.microsoft.com/office/powerpoint/2010/main" val="409281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365FC-289A-4896-9E2C-4DF38CE5C1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7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5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9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613C-9B51-44E4-8A48-323E99F219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567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4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1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7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317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13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5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3019" y="2315787"/>
            <a:ext cx="7766936" cy="1646302"/>
          </a:xfrm>
        </p:spPr>
        <p:txBody>
          <a:bodyPr/>
          <a:lstStyle/>
          <a:p>
            <a:pPr algn="ctr"/>
            <a:r>
              <a:rPr lang="ru-RU" b="1" dirty="0"/>
              <a:t>ЛЮБИТЬ СЕБЯ?</a:t>
            </a:r>
            <a:br>
              <a:rPr lang="ru-RU" b="1" dirty="0"/>
            </a:br>
            <a:r>
              <a:rPr lang="ru-RU" b="1" dirty="0"/>
              <a:t>Легко!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5907" y="429743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ДАВАЙ</a:t>
            </a:r>
            <a:r>
              <a:rPr lang="ru-RU" sz="3200" b="1">
                <a:solidFill>
                  <a:srgbClr val="7030A0"/>
                </a:solidFill>
              </a:rPr>
              <a:t>, ПОГОВОРИМ ОБ ЭТОМ…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6B1B2-F094-47DF-9B84-9B757BD6E253}"/>
              </a:ext>
            </a:extLst>
          </p:cNvPr>
          <p:cNvSpPr txBox="1"/>
          <p:nvPr/>
        </p:nvSpPr>
        <p:spPr>
          <a:xfrm>
            <a:off x="4088234" y="5729681"/>
            <a:ext cx="327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 57 г. Твери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Ларионова М.В.</a:t>
            </a:r>
          </a:p>
        </p:txBody>
      </p:sp>
    </p:spTree>
    <p:extLst>
      <p:ext uri="{BB962C8B-B14F-4D97-AF65-F5344CB8AC3E}">
        <p14:creationId xmlns:p14="http://schemas.microsoft.com/office/powerpoint/2010/main" val="428007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4852" y="553013"/>
            <a:ext cx="8455441" cy="5521880"/>
          </a:xfrm>
        </p:spPr>
      </p:pic>
    </p:spTree>
    <p:extLst>
      <p:ext uri="{BB962C8B-B14F-4D97-AF65-F5344CB8AC3E}">
        <p14:creationId xmlns:p14="http://schemas.microsoft.com/office/powerpoint/2010/main" val="76300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683" y="822960"/>
            <a:ext cx="8462633" cy="7684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Упражнение «ЛЮБИТЬ СЕБЯ»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738" y="1702964"/>
            <a:ext cx="4956495" cy="44797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Хвалим себя перед зеркалом, любуемся собой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 строится следующим образом: называется конкретная часть тела и она описывается прилагательными. Находим такие слова, которые вызывают в Вас  приятные ассоциации. Вкусные слова. Это особенно важно, когда вы описываете те части вашего тела, которые пока вами ещё не любимы. Вы не заставляете себя любить их! Заставить себя невозможно. А вы просто находите приятные вам слова, то, что есть в этих частях вашего тела приятного, и с любовью это называете.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если вдруг о чём-то не хочется говорить, там, и заключена проблема. Значит с этой частью себя, вы не дружите пока. Подружитесь и полюбите друг друга через похвалу и любовное описание.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Фото Хвалить себя, более 91 000 качественных бесплатных стоковых фото">
            <a:extLst>
              <a:ext uri="{FF2B5EF4-FFF2-40B4-BE49-F238E27FC236}">
                <a16:creationId xmlns:a16="http://schemas.microsoft.com/office/drawing/2014/main" id="{12DC138C-10CC-44D4-B748-E61F89AB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76" y="1937858"/>
            <a:ext cx="5572446" cy="37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2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4" y="1401016"/>
            <a:ext cx="10541601" cy="12163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Увижу - поверю, сказал человек</a:t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Поверишь - увидишь, сказала вселенная</a:t>
            </a:r>
            <a:br>
              <a:rPr lang="ru-RU" dirty="0">
                <a:solidFill>
                  <a:srgbClr val="7030A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s://cont.ws/uploads/pic/2019/10/1%20%289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38" y="2426797"/>
            <a:ext cx="8045126" cy="40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0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картинка сознание и подозна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24" y="1076514"/>
            <a:ext cx="8007771" cy="45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1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950" y="502630"/>
            <a:ext cx="7615707" cy="1082787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Записывайте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3728" y="2024186"/>
            <a:ext cx="3778460" cy="3112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12" y="1776073"/>
            <a:ext cx="3172494" cy="39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25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42" y="360607"/>
            <a:ext cx="10019764" cy="10045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душевной теплоты</a:t>
            </a:r>
            <a:b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(опросник)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10" y="1481071"/>
            <a:ext cx="7751544" cy="43744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Если бы Вы знали ответ, каким бы он был?</a:t>
            </a:r>
          </a:p>
          <a:p>
            <a:r>
              <a:rPr lang="ru-RU" sz="2000" dirty="0">
                <a:latin typeface="+mn-lt"/>
              </a:rPr>
              <a:t>Какое самое приятное событие за сегодняшний день, почему это важно?</a:t>
            </a:r>
          </a:p>
          <a:p>
            <a:r>
              <a:rPr lang="ru-RU" sz="2000" dirty="0">
                <a:latin typeface="+mn-lt"/>
              </a:rPr>
              <a:t>Чего я опасаюсь?</a:t>
            </a:r>
          </a:p>
          <a:p>
            <a:r>
              <a:rPr lang="ru-RU" sz="2000" dirty="0">
                <a:latin typeface="+mn-lt"/>
              </a:rPr>
              <a:t>Что я давно мечтаю?</a:t>
            </a:r>
          </a:p>
          <a:p>
            <a:r>
              <a:rPr lang="ru-RU" sz="2000" dirty="0">
                <a:latin typeface="+mn-lt"/>
              </a:rPr>
              <a:t>Чего я избегаю?</a:t>
            </a:r>
          </a:p>
          <a:p>
            <a:r>
              <a:rPr lang="ru-RU" sz="2000" dirty="0">
                <a:latin typeface="+mn-lt"/>
              </a:rPr>
              <a:t>Если мои наихудшие опасения оправдаются, как я с этим справлюсь?</a:t>
            </a:r>
          </a:p>
          <a:p>
            <a:r>
              <a:rPr lang="ru-RU" sz="2000" dirty="0">
                <a:latin typeface="+mn-lt"/>
              </a:rPr>
              <a:t>Кто или что  на сегодняшний день крадет у меня силы?</a:t>
            </a:r>
          </a:p>
          <a:p>
            <a:r>
              <a:rPr lang="ru-RU" sz="2000" dirty="0">
                <a:latin typeface="+mn-lt"/>
              </a:rPr>
              <a:t>Какое послание предлагается в этой ситуации?</a:t>
            </a:r>
          </a:p>
          <a:p>
            <a:r>
              <a:rPr lang="ru-RU" sz="2000" dirty="0">
                <a:latin typeface="+mn-lt"/>
              </a:rPr>
              <a:t>Что  я изменю в своей жизни через год?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565" y="1867809"/>
            <a:ext cx="2343955" cy="2235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DF128-9123-4996-AE82-2EC19B7E33AD}"/>
              </a:ext>
            </a:extLst>
          </p:cNvPr>
          <p:cNvSpPr txBox="1"/>
          <p:nvPr/>
        </p:nvSpPr>
        <p:spPr>
          <a:xfrm>
            <a:off x="8465555" y="4433322"/>
            <a:ext cx="466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Ответы, повод для ваших размышлений…</a:t>
            </a:r>
          </a:p>
        </p:txBody>
      </p:sp>
    </p:spTree>
    <p:extLst>
      <p:ext uri="{BB962C8B-B14F-4D97-AF65-F5344CB8AC3E}">
        <p14:creationId xmlns:p14="http://schemas.microsoft.com/office/powerpoint/2010/main" val="2519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781" y="599224"/>
            <a:ext cx="8392227" cy="7729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Люблю себя, значит:</a:t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2028" y="1055384"/>
            <a:ext cx="4886985" cy="481690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Берегу.</a:t>
            </a:r>
            <a:br>
              <a:rPr lang="ru-RU" sz="1600" b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Вы, что-то очень сильно любите, Вы естественно бережете это «как зеницу ока».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Вы, стараетесь дать этому человеку, все самое лучшее</a:t>
            </a:r>
            <a:r>
              <a:rPr lang="ru-RU" sz="1200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br>
              <a:rPr lang="ru-RU" sz="1200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Забочусь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Кому нужны эти жертвы и недосыпы. Разве любящий человек, позволит не досыпать любимому телу, смотря до полуночи в экран телевизора или в пустую листать бесконечную ленту контакта?</a:t>
            </a:r>
          </a:p>
          <a:p>
            <a:pPr marL="0" lvl="0" indent="0"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Балую.</a:t>
            </a:r>
            <a:r>
              <a:rPr lang="ru-RU" sz="1200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только плюшками, а какими-то приятными «вишенками».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Разрешаю валяться по утрам (без угрызение совести), принимать ванну, балую себя магазинами и встречей с друзьями.</a:t>
            </a:r>
          </a:p>
          <a:p>
            <a:pPr marL="0" lvl="0" indent="0">
              <a:buNone/>
            </a:pPr>
            <a:endParaRPr lang="ru-RU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Наряжаю.</a:t>
            </a:r>
            <a:r>
              <a:rPr lang="ru-RU" sz="1600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вообще не красивых людей, есть люди которые не умеют за собой ухаживать, одевать и мыть.</a:t>
            </a:r>
          </a:p>
          <a:p>
            <a:pPr marL="0" indent="0">
              <a:buNone/>
            </a:pPr>
            <a:endParaRPr lang="ru-RU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Жалею.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Жаловаться всем на свою жизнь, ничего общего с жалеть себя не имеет. Жалеть себя нужно. Просто говорите себе подбадривающие слова.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200" dirty="0">
              <a:solidFill>
                <a:srgbClr val="F52B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rgbClr val="F52B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65448" y="1059807"/>
            <a:ext cx="4597758" cy="519614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Уважаю.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Любовь без уважения, вообще не может существовать. Тогда, о какой любви может идти речь, когда Вы позволяете бить и обижать себя? Разве любящий человек может позволить агрессию и унижения в свой адрес? </a:t>
            </a:r>
          </a:p>
          <a:p>
            <a:pPr marL="0" indent="0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Ценю.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Ценить себя, это значит адекватно оценивать свои возможности.</a:t>
            </a:r>
          </a:p>
          <a:p>
            <a:pPr marL="0" indent="0">
              <a:lnSpc>
                <a:spcPct val="107000"/>
              </a:lnSpc>
              <a:spcAft>
                <a:spcPts val="1125"/>
              </a:spcAft>
              <a:buNone/>
            </a:pP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Позволяю.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Позволяю быть собой. Не пытаюсь кого-то копировать, кому-то подражать. Не думаю, что быть такой не правильно и не красиво, а позволяю быть себе индивидуальной.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Позволяю заниматься тем, к чему лежит душа. Не ругаюсь и не обижаюсь на себя.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Обижать, любимого человека не стоит, кроме как защиты, вы все равно ничего в ответ не получите.</a:t>
            </a:r>
          </a:p>
          <a:p>
            <a:pPr marL="0" indent="0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Дарю.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Дарю то, что любит, а не то, что нужно: по возрасту, состоянию кошелька или по соц. статусу.11. Разрешаю.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9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39432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Возможно ли любить других, если любишь себя?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62" y="1853967"/>
            <a:ext cx="6669247" cy="450323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любящий себя человек может любить и других. У него любви избыток. Он делится излишками – ему это не трудно. Вспомните принцип дарения. Не любящему себя человеку любви не хватает. Он «любит» по принципу: 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 Меня!»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 есть: 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«Дай! Дай!»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Он заполняет за счёт других пустоту внутри себя. За это он готов и платить своей любовью. Но много ли её? И какой у неё характер: истеричный, отчаянный, жертвенный («последнее ведь отдаю»)?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Совет, который можно принять как задание: дари любовь (симпатию, чувства, доверие, нежность) первым. Не жди взамен. Не торгуйся: «Полюби меня, и тогда я – тебя».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меня этого много, зачем требовать взамен? Кстати, если кто-то мне любовь дарит, я охотно её и приму.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бы и нет? Это приятно. Как и где это применить в жизни? Ты ведь сообразишь.</a:t>
            </a:r>
          </a:p>
          <a:p>
            <a:endParaRPr lang="ru-RU" dirty="0"/>
          </a:p>
        </p:txBody>
      </p:sp>
      <p:pic>
        <p:nvPicPr>
          <p:cNvPr id="5122" name="Picture 2" descr="открытка для женщин или для влюбленных. девушка держит сердце и  распространяет концепцию любви. векторная иллюстрация. Иллюстрация вектора  - иллюстрации насчитывающей подарок, влюбленныйся: 223178869">
            <a:extLst>
              <a:ext uri="{FF2B5EF4-FFF2-40B4-BE49-F238E27FC236}">
                <a16:creationId xmlns:a16="http://schemas.microsoft.com/office/drawing/2014/main" id="{9AF360BD-8AB6-43D0-9997-578099CB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12" y="2114025"/>
            <a:ext cx="3984826" cy="32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1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53673" y="347730"/>
            <a:ext cx="10972800" cy="1628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человек, с которым вы должны сравнивать себя — это вы в прошлом. И единственный человек, лучше которого вы должны быть — это вы сейчас» — Зигмунд Фрейд.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06d16103f60386117f4b670e4300ce7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51" y="2130610"/>
            <a:ext cx="5902044" cy="3932237"/>
          </a:xfrm>
        </p:spPr>
      </p:pic>
    </p:spTree>
    <p:extLst>
      <p:ext uri="{BB962C8B-B14F-4D97-AF65-F5344CB8AC3E}">
        <p14:creationId xmlns:p14="http://schemas.microsoft.com/office/powerpoint/2010/main" val="2544372672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картинки любить себ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1" y="873903"/>
            <a:ext cx="7926383" cy="46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7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 000+ Бесплатные Любовь К Себе &amp; Любовь изображения - Pixabay">
            <a:extLst>
              <a:ext uri="{FF2B5EF4-FFF2-40B4-BE49-F238E27FC236}">
                <a16:creationId xmlns:a16="http://schemas.microsoft.com/office/drawing/2014/main" id="{6C484A6B-DC17-4C15-9F64-832784929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79" y="754448"/>
            <a:ext cx="4630722" cy="46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97" y="880843"/>
            <a:ext cx="5519956" cy="2734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 о чем ты думаешь, </a:t>
            </a:r>
            <a:r>
              <a:rPr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мечтаешь , не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реализовано в полной мере, без любви к себе… Почему???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себе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наилучшая мотивация для самосовершенствования, а не для успокоения на том, что есть. Ведь лучше делать, помогать хочется именно любимому, а не тому, к кому ты равнодушен.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юбовь к себе и принятие себя: о фундаменте счастливой жизни | Блог 4brain">
            <a:extLst>
              <a:ext uri="{FF2B5EF4-FFF2-40B4-BE49-F238E27FC236}">
                <a16:creationId xmlns:a16="http://schemas.microsoft.com/office/drawing/2014/main" id="{E19FB132-1E85-4652-B5C2-939D624F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33" y="3429000"/>
            <a:ext cx="4827865" cy="2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19598-BD89-409E-9664-785F2F57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47" y="84413"/>
            <a:ext cx="10058400" cy="13716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любить себя выгодно?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A4A6EA-32CB-485B-8681-905A2A58C427}"/>
              </a:ext>
            </a:extLst>
          </p:cNvPr>
          <p:cNvSpPr/>
          <p:nvPr/>
        </p:nvSpPr>
        <p:spPr>
          <a:xfrm rot="19624655">
            <a:off x="283895" y="2170627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удовольствие она приносит?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97544A-78A4-430D-B75E-E56CEB786DBF}"/>
              </a:ext>
            </a:extLst>
          </p:cNvPr>
          <p:cNvSpPr/>
          <p:nvPr/>
        </p:nvSpPr>
        <p:spPr>
          <a:xfrm rot="246815">
            <a:off x="3390630" y="2144793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живое существо, с которым вы проживёте вместе всю свою жизнь – это вы сами.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1D30AF-D456-48C1-AC6B-BD168E409683}"/>
              </a:ext>
            </a:extLst>
          </p:cNvPr>
          <p:cNvSpPr/>
          <p:nvPr/>
        </p:nvSpPr>
        <p:spPr>
          <a:xfrm rot="225461">
            <a:off x="1564611" y="3623112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Ты-главный человек в своей жизни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EE9994-7240-4B45-8E79-AF47DC453A5D}"/>
              </a:ext>
            </a:extLst>
          </p:cNvPr>
          <p:cNvSpPr/>
          <p:nvPr/>
        </p:nvSpPr>
        <p:spPr>
          <a:xfrm rot="20490522">
            <a:off x="4982746" y="3402993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приятно жить с не любимым?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EFF80F-A934-4479-BAB7-2A51CE532592}"/>
              </a:ext>
            </a:extLst>
          </p:cNvPr>
          <p:cNvSpPr/>
          <p:nvPr/>
        </p:nvSpPr>
        <p:spPr>
          <a:xfrm rot="233034">
            <a:off x="7868007" y="3974627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себя не любишь, то, что это за жизнь?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2AA39-E0DC-427A-BBFF-47D9FC173F02}"/>
              </a:ext>
            </a:extLst>
          </p:cNvPr>
          <p:cNvSpPr/>
          <p:nvPr/>
        </p:nvSpPr>
        <p:spPr>
          <a:xfrm rot="1256716">
            <a:off x="7015164" y="2256893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Вкладывать в него силы и время?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B1E2A-B47E-4C15-AC02-4613C153B7A5}"/>
              </a:ext>
            </a:extLst>
          </p:cNvPr>
          <p:cNvSpPr txBox="1"/>
          <p:nvPr/>
        </p:nvSpPr>
        <p:spPr>
          <a:xfrm>
            <a:off x="1530499" y="5590390"/>
            <a:ext cx="1023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у нас нет выхода. Нам нужно себя полюбить.</a:t>
            </a:r>
          </a:p>
        </p:txBody>
      </p:sp>
    </p:spTree>
    <p:extLst>
      <p:ext uri="{BB962C8B-B14F-4D97-AF65-F5344CB8AC3E}">
        <p14:creationId xmlns:p14="http://schemas.microsoft.com/office/powerpoint/2010/main" val="176287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5561"/>
            <a:ext cx="10815584" cy="610718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любить себя?</a:t>
            </a:r>
            <a:b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сказать: люби себя! </a:t>
            </a:r>
            <a:b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как?</a:t>
            </a:r>
          </a:p>
        </p:txBody>
      </p:sp>
    </p:spTree>
    <p:extLst>
      <p:ext uri="{BB962C8B-B14F-4D97-AF65-F5344CB8AC3E}">
        <p14:creationId xmlns:p14="http://schemas.microsoft.com/office/powerpoint/2010/main" val="255941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научиться принимать и любить себя? | Сайт психологов b17.ru | Дзен">
            <a:extLst>
              <a:ext uri="{FF2B5EF4-FFF2-40B4-BE49-F238E27FC236}">
                <a16:creationId xmlns:a16="http://schemas.microsoft.com/office/drawing/2014/main" id="{AA4A19CA-7C5A-43F8-A67E-347ABBE00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9" y="503001"/>
            <a:ext cx="5866167" cy="585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8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695458" y="543393"/>
            <a:ext cx="10923294" cy="14703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Начнём с самого простого: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мы говорим о себе? 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Произнесение слов – это тоже дело</a:t>
            </a:r>
            <a:r>
              <a:rPr lang="ru-RU" b="1" dirty="0"/>
              <a:t>.</a:t>
            </a:r>
            <a:endParaRPr altLang="ru-RU" b="1" dirty="0"/>
          </a:p>
        </p:txBody>
      </p:sp>
      <p:pic>
        <p:nvPicPr>
          <p:cNvPr id="43012" name="Picture 7" descr="AA0137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158" y="2454705"/>
            <a:ext cx="4038600" cy="4038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8955" y="2600587"/>
            <a:ext cx="6061888" cy="3305262"/>
          </a:xfrm>
        </p:spPr>
        <p:txBody>
          <a:bodyPr>
            <a:norm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 – великая сила</a:t>
            </a: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людей живет в состоянии хронического недовольства своим телом, своей внешностью </a:t>
            </a: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Недовольство своей фигурой приводит к тому, что тело «выпячивает» те самые части тела, которые, наоборот, хотелось бы «втянуть» (получаете то, что осуждаете).   </a:t>
            </a:r>
          </a:p>
          <a:p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216330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91" y="1934780"/>
            <a:ext cx="5698698" cy="42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867638" y="561115"/>
            <a:ext cx="8456723" cy="1159099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9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себя глазами друг</a:t>
            </a:r>
            <a:r>
              <a:rPr lang="ru-RU" sz="49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8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636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51670" y="1499813"/>
            <a:ext cx="4840448" cy="385837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alt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есть возможность, попросите близкого человека рассказать вам, что ему нравится в вашей внешности. </a:t>
            </a:r>
          </a:p>
          <a:p>
            <a:pPr marL="0" indent="0" algn="ctr">
              <a:buNone/>
            </a:pPr>
            <a:endParaRPr lang="ru-RU" alt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Слушайте внимательно!</a:t>
            </a:r>
          </a:p>
          <a:p>
            <a:pPr marL="0" indent="0" algn="ctr">
              <a:buNone/>
            </a:pPr>
            <a:endParaRPr lang="en-US" altLang="ru-RU" sz="4400" dirty="0"/>
          </a:p>
        </p:txBody>
      </p:sp>
      <p:sp>
        <p:nvSpPr>
          <p:cNvPr id="2" name="AutoShape 2" descr="Ну ма-а-ам!»: Четыре способа укрепить отношения с подростком - Блог  «Альпины»">
            <a:extLst>
              <a:ext uri="{FF2B5EF4-FFF2-40B4-BE49-F238E27FC236}">
                <a16:creationId xmlns:a16="http://schemas.microsoft.com/office/drawing/2014/main" id="{0A5EF35A-6111-490D-A136-13A333E07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Ну ма-а-ам!»: Четыре способа укрепить отношения с подростком - Блог  «Альпины»">
            <a:extLst>
              <a:ext uri="{FF2B5EF4-FFF2-40B4-BE49-F238E27FC236}">
                <a16:creationId xmlns:a16="http://schemas.microsoft.com/office/drawing/2014/main" id="{55A585BF-6CF9-4735-A469-243317E63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Гарри Уилсон Вотраус - Душевный разговор, 1900: Описание произведения |  Артхив">
            <a:extLst>
              <a:ext uri="{FF2B5EF4-FFF2-40B4-BE49-F238E27FC236}">
                <a16:creationId xmlns:a16="http://schemas.microsoft.com/office/drawing/2014/main" id="{36F32D02-1C45-4AE6-A4B9-B0F3CA7D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18" y="831034"/>
            <a:ext cx="6561693" cy="48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36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344</TotalTime>
  <Words>1051</Words>
  <Application>Microsoft Office PowerPoint</Application>
  <PresentationFormat>Широкоэкранный</PresentationFormat>
  <Paragraphs>63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Times New Roman</vt:lpstr>
      <vt:lpstr>Савон</vt:lpstr>
      <vt:lpstr>ЛЮБИТЬ СЕБЯ? Легко!</vt:lpstr>
      <vt:lpstr>Презентация PowerPoint</vt:lpstr>
      <vt:lpstr>Презентация PowerPoint</vt:lpstr>
      <vt:lpstr>Почему любить себя выгодно?</vt:lpstr>
      <vt:lpstr>Как любить себя?  Легко сказать: люби себя!  А как?</vt:lpstr>
      <vt:lpstr>Презентация PowerPoint</vt:lpstr>
      <vt:lpstr>Начнём с самого простого:  что мы говорим о себе?  Произнесение слов – это тоже дело.</vt:lpstr>
      <vt:lpstr>Посмотри на себя глазами других </vt:lpstr>
      <vt:lpstr>Презентация PowerPoint</vt:lpstr>
      <vt:lpstr>Презентация PowerPoint</vt:lpstr>
      <vt:lpstr>Упражнение «ЛЮБИТЬ СЕБЯ»</vt:lpstr>
      <vt:lpstr>Увижу - поверю, сказал человек  Поверишь - увидишь, сказала вселенная  </vt:lpstr>
      <vt:lpstr>Презентация PowerPoint</vt:lpstr>
      <vt:lpstr>Записывайте</vt:lpstr>
      <vt:lpstr>Ощущение душевной теплоты (опросник)</vt:lpstr>
      <vt:lpstr>Люблю себя, значит: </vt:lpstr>
      <vt:lpstr>Возможно ли любить других, если любишь себя?</vt:lpstr>
      <vt:lpstr>«Единственный человек, с которым вы должны сравнивать себя — это вы в прошлом. И единственный человек, лучше которого вы должны быть — это вы сейчас» — Зигмунд Фрейд.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ЛЮБИТЬ СЕБЯ?</dc:title>
  <dc:creator>Admin</dc:creator>
  <cp:lastModifiedBy>user</cp:lastModifiedBy>
  <cp:revision>29</cp:revision>
  <dcterms:created xsi:type="dcterms:W3CDTF">2020-03-03T06:00:06Z</dcterms:created>
  <dcterms:modified xsi:type="dcterms:W3CDTF">2024-11-18T06:05:30Z</dcterms:modified>
</cp:coreProperties>
</file>