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3" r:id="rId2"/>
    <p:sldId id="268" r:id="rId3"/>
    <p:sldId id="274" r:id="rId4"/>
    <p:sldId id="299" r:id="rId5"/>
    <p:sldId id="307" r:id="rId6"/>
    <p:sldId id="264" r:id="rId7"/>
    <p:sldId id="265" r:id="rId8"/>
    <p:sldId id="301" r:id="rId9"/>
    <p:sldId id="257" r:id="rId10"/>
    <p:sldId id="273" r:id="rId11"/>
    <p:sldId id="272" r:id="rId12"/>
    <p:sldId id="305" r:id="rId13"/>
    <p:sldId id="304" r:id="rId14"/>
    <p:sldId id="308" r:id="rId15"/>
    <p:sldId id="310" r:id="rId16"/>
    <p:sldId id="311" r:id="rId17"/>
    <p:sldId id="312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25"/>
    <a:srgbClr val="FF1111"/>
    <a:srgbClr val="FF2121"/>
    <a:srgbClr val="FF3300"/>
    <a:srgbClr val="FFCCCC"/>
    <a:srgbClr val="FF99CC"/>
    <a:srgbClr val="FF6600"/>
    <a:srgbClr val="66FF99"/>
    <a:srgbClr val="99FFCC"/>
    <a:srgbClr val="7CB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287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78727-5434-41F2-9D2C-89A59901F59A}" type="doc">
      <dgm:prSet loTypeId="urn:microsoft.com/office/officeart/2005/8/layout/arrow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4F737D-5F9F-406B-B030-51D5CE66B2FC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>
          <a:outerShdw blurRad="40000" dist="23000" dir="5400000" rotWithShape="0">
            <a:srgbClr val="FF0000">
              <a:alpha val="35000"/>
            </a:srgbClr>
          </a:outerShdw>
        </a:effectLst>
      </dgm:spPr>
      <dgm:t>
        <a:bodyPr/>
        <a:lstStyle/>
        <a:p>
          <a:pPr rtl="0"/>
          <a:r>
            <a:rPr lang="ru-RU" sz="1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реализация </a:t>
          </a:r>
          <a:r>
            <a:rPr lang="ru-RU" sz="1400" b="1" cap="none" spc="0" dirty="0" err="1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индивидуаль-ного</a:t>
          </a:r>
          <a:r>
            <a:rPr lang="ru-RU" sz="1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и дифференциального подхода в обучении и воспитании</a:t>
          </a:r>
          <a:endParaRPr lang="ru-RU" sz="14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8CE91F3-7C1C-4F81-B98D-CA4F272B87B7}" type="parTrans" cxnId="{3C39A358-3C52-4DB7-998D-C96EABB8A716}">
      <dgm:prSet/>
      <dgm:spPr/>
      <dgm:t>
        <a:bodyPr/>
        <a:lstStyle/>
        <a:p>
          <a:endParaRPr lang="ru-RU"/>
        </a:p>
      </dgm:t>
    </dgm:pt>
    <dgm:pt modelId="{1DF587EF-3781-420C-ADF9-BDA48E30B39D}" type="sibTrans" cxnId="{3C39A358-3C52-4DB7-998D-C96EABB8A716}">
      <dgm:prSet/>
      <dgm:spPr/>
      <dgm:t>
        <a:bodyPr/>
        <a:lstStyle/>
        <a:p>
          <a:endParaRPr lang="ru-RU"/>
        </a:p>
      </dgm:t>
    </dgm:pt>
    <dgm:pt modelId="{19BDF5FB-BE3C-46C5-B0A4-05E34AB0C540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>
          <a:outerShdw blurRad="40000" dist="23000" dir="5400000" rotWithShape="0">
            <a:srgbClr val="FF0000">
              <a:alpha val="35000"/>
            </a:srgbClr>
          </a:outerShdw>
        </a:effectLst>
      </dgm:spPr>
      <dgm:t>
        <a:bodyPr/>
        <a:lstStyle/>
        <a:p>
          <a:pPr rtl="0"/>
          <a:r>
            <a:rPr lang="ru-RU" sz="1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интеграции содержания и подходов</a:t>
          </a:r>
          <a:endParaRPr lang="ru-RU" sz="14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4810AD6-E9BF-411B-B4A2-94734434DD6F}" type="parTrans" cxnId="{7598F89E-F46B-46CA-9B4B-E26B223DC0B0}">
      <dgm:prSet/>
      <dgm:spPr/>
      <dgm:t>
        <a:bodyPr/>
        <a:lstStyle/>
        <a:p>
          <a:endParaRPr lang="ru-RU"/>
        </a:p>
      </dgm:t>
    </dgm:pt>
    <dgm:pt modelId="{5F294891-BF92-47D7-B128-B29393C9B602}" type="sibTrans" cxnId="{7598F89E-F46B-46CA-9B4B-E26B223DC0B0}">
      <dgm:prSet/>
      <dgm:spPr/>
      <dgm:t>
        <a:bodyPr/>
        <a:lstStyle/>
        <a:p>
          <a:endParaRPr lang="ru-RU"/>
        </a:p>
      </dgm:t>
    </dgm:pt>
    <dgm:pt modelId="{94D66988-784C-4335-B193-8C25C65A3FE8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>
          <a:outerShdw blurRad="40000" dist="23000" dir="5400000" rotWithShape="0">
            <a:srgbClr val="FF0000">
              <a:alpha val="35000"/>
            </a:srgbClr>
          </a:outerShdw>
        </a:effectLst>
      </dgm:spPr>
      <dgm:t>
        <a:bodyPr/>
        <a:lstStyle/>
        <a:p>
          <a:pPr rtl="0"/>
          <a:r>
            <a:rPr lang="ru-RU" sz="1400" b="1" cap="none" spc="0" dirty="0" err="1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Использова-ние</a:t>
          </a:r>
          <a:r>
            <a:rPr lang="ru-RU" sz="1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новых технологий развивающего обучения</a:t>
          </a:r>
          <a:endParaRPr lang="ru-RU" sz="14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58F9CCB-F3B3-4E18-AC1F-E0EEA5AA992E}" type="parTrans" cxnId="{E530803E-AB6C-489C-911C-4E05170B496A}">
      <dgm:prSet/>
      <dgm:spPr/>
      <dgm:t>
        <a:bodyPr/>
        <a:lstStyle/>
        <a:p>
          <a:endParaRPr lang="ru-RU"/>
        </a:p>
      </dgm:t>
    </dgm:pt>
    <dgm:pt modelId="{4FCB8C4A-1252-4324-8F29-50134743D0E6}" type="sibTrans" cxnId="{E530803E-AB6C-489C-911C-4E05170B496A}">
      <dgm:prSet/>
      <dgm:spPr/>
      <dgm:t>
        <a:bodyPr/>
        <a:lstStyle/>
        <a:p>
          <a:endParaRPr lang="ru-RU"/>
        </a:p>
      </dgm:t>
    </dgm:pt>
    <dgm:pt modelId="{8FD7F1FC-222F-499E-9FE5-A6CDD593901F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>
          <a:outerShdw blurRad="40000" dist="23000" dir="5400000" rotWithShape="0">
            <a:srgbClr val="FF0000">
              <a:alpha val="35000"/>
            </a:srgbClr>
          </a:outerShdw>
        </a:effectLst>
      </dgm:spPr>
      <dgm:t>
        <a:bodyPr/>
        <a:lstStyle/>
        <a:p>
          <a:pPr rtl="0"/>
          <a:r>
            <a:rPr lang="ru-RU" sz="1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специальная подготовка учителей в </a:t>
          </a:r>
          <a:r>
            <a:rPr lang="ru-RU" sz="1400" b="1" cap="none" spc="0" dirty="0" err="1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теоретичес-ком</a:t>
          </a:r>
          <a:r>
            <a:rPr lang="ru-RU" sz="1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и  практическом направлении</a:t>
          </a:r>
          <a:endParaRPr lang="ru-RU" sz="14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A8B0894-F763-426E-95DB-991141DDAB40}" type="parTrans" cxnId="{38502E3A-E75A-44D0-B808-B0AF17021549}">
      <dgm:prSet/>
      <dgm:spPr/>
      <dgm:t>
        <a:bodyPr/>
        <a:lstStyle/>
        <a:p>
          <a:endParaRPr lang="ru-RU"/>
        </a:p>
      </dgm:t>
    </dgm:pt>
    <dgm:pt modelId="{5E13A3C3-B707-43AB-AC4C-379ECA88A166}" type="sibTrans" cxnId="{38502E3A-E75A-44D0-B808-B0AF17021549}">
      <dgm:prSet/>
      <dgm:spPr/>
      <dgm:t>
        <a:bodyPr/>
        <a:lstStyle/>
        <a:p>
          <a:endParaRPr lang="ru-RU"/>
        </a:p>
      </dgm:t>
    </dgm:pt>
    <dgm:pt modelId="{80A7E20C-A6B9-4C29-A8D1-7ADE3BF6D26D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>
          <a:outerShdw blurRad="40000" dist="23000" dir="5400000" rotWithShape="0">
            <a:srgbClr val="FF0000">
              <a:alpha val="35000"/>
            </a:srgbClr>
          </a:outerShdw>
        </a:effectLst>
      </dgm:spPr>
      <dgm:t>
        <a:bodyPr/>
        <a:lstStyle/>
        <a:p>
          <a:pPr rtl="0"/>
          <a:r>
            <a:rPr lang="ru-RU" sz="1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создание постоянных проблемных творческих групп </a:t>
          </a:r>
          <a:br>
            <a:rPr lang="ru-RU" sz="1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endParaRPr lang="ru-RU" sz="14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644C8AB-0699-4032-AF42-D1FEC61A647A}" type="parTrans" cxnId="{93205070-B622-4CAC-8595-83675AB2A22A}">
      <dgm:prSet/>
      <dgm:spPr/>
      <dgm:t>
        <a:bodyPr/>
        <a:lstStyle/>
        <a:p>
          <a:endParaRPr lang="ru-RU"/>
        </a:p>
      </dgm:t>
    </dgm:pt>
    <dgm:pt modelId="{A3D57FE3-5A94-40AD-8699-17E755C959DA}" type="sibTrans" cxnId="{93205070-B622-4CAC-8595-83675AB2A22A}">
      <dgm:prSet/>
      <dgm:spPr/>
      <dgm:t>
        <a:bodyPr/>
        <a:lstStyle/>
        <a:p>
          <a:endParaRPr lang="ru-RU"/>
        </a:p>
      </dgm:t>
    </dgm:pt>
    <dgm:pt modelId="{523B5A50-48F5-466B-B695-8C5454DC2378}" type="pres">
      <dgm:prSet presAssocID="{E0A78727-5434-41F2-9D2C-89A59901F5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FA4BF-0AE6-4C9A-BDD1-D47705223B48}" type="pres">
      <dgm:prSet presAssocID="{684F737D-5F9F-406B-B030-51D5CE66B2FC}" presName="arrow" presStyleLbl="node1" presStyleIdx="0" presStyleCnt="5" custScaleX="137952" custRadScaleRad="99729" custRadScaleInc="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17CDB-3B7F-4795-A910-53152D8EE5D8}" type="pres">
      <dgm:prSet presAssocID="{19BDF5FB-BE3C-46C5-B0A4-05E34AB0C540}" presName="arrow" presStyleLbl="node1" presStyleIdx="1" presStyleCnt="5" custScaleX="137952" custRadScaleRad="101039" custRadScaleInc="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2E2B9-EFD2-4710-AECA-151587E5CD1A}" type="pres">
      <dgm:prSet presAssocID="{94D66988-784C-4335-B193-8C25C65A3FE8}" presName="arrow" presStyleLbl="node1" presStyleIdx="2" presStyleCnt="5" custScaleX="137952" custRadScaleRad="100646" custRadScaleInc="-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EBF60-692D-4E81-BB7A-C810895C6A89}" type="pres">
      <dgm:prSet presAssocID="{8FD7F1FC-222F-499E-9FE5-A6CDD593901F}" presName="arrow" presStyleLbl="node1" presStyleIdx="3" presStyleCnt="5" custScaleX="137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151BD-4DBE-4EAE-8EE1-72374CCEF555}" type="pres">
      <dgm:prSet presAssocID="{80A7E20C-A6B9-4C29-A8D1-7ADE3BF6D26D}" presName="arrow" presStyleLbl="node1" presStyleIdx="4" presStyleCnt="5" custScaleX="137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30803E-AB6C-489C-911C-4E05170B496A}" srcId="{E0A78727-5434-41F2-9D2C-89A59901F59A}" destId="{94D66988-784C-4335-B193-8C25C65A3FE8}" srcOrd="2" destOrd="0" parTransId="{E58F9CCB-F3B3-4E18-AC1F-E0EEA5AA992E}" sibTransId="{4FCB8C4A-1252-4324-8F29-50134743D0E6}"/>
    <dgm:cxn modelId="{412D5C8C-0D99-464D-A7E6-2A5F82D1734C}" type="presOf" srcId="{684F737D-5F9F-406B-B030-51D5CE66B2FC}" destId="{211FA4BF-0AE6-4C9A-BDD1-D47705223B48}" srcOrd="0" destOrd="0" presId="urn:microsoft.com/office/officeart/2005/8/layout/arrow5"/>
    <dgm:cxn modelId="{7598F89E-F46B-46CA-9B4B-E26B223DC0B0}" srcId="{E0A78727-5434-41F2-9D2C-89A59901F59A}" destId="{19BDF5FB-BE3C-46C5-B0A4-05E34AB0C540}" srcOrd="1" destOrd="0" parTransId="{B4810AD6-E9BF-411B-B4A2-94734434DD6F}" sibTransId="{5F294891-BF92-47D7-B128-B29393C9B602}"/>
    <dgm:cxn modelId="{8908B975-E351-42D5-8471-2103464AFE82}" type="presOf" srcId="{E0A78727-5434-41F2-9D2C-89A59901F59A}" destId="{523B5A50-48F5-466B-B695-8C5454DC2378}" srcOrd="0" destOrd="0" presId="urn:microsoft.com/office/officeart/2005/8/layout/arrow5"/>
    <dgm:cxn modelId="{4EF29765-4231-4B10-906A-02E579C0AB6E}" type="presOf" srcId="{94D66988-784C-4335-B193-8C25C65A3FE8}" destId="{3C22E2B9-EFD2-4710-AECA-151587E5CD1A}" srcOrd="0" destOrd="0" presId="urn:microsoft.com/office/officeart/2005/8/layout/arrow5"/>
    <dgm:cxn modelId="{93205070-B622-4CAC-8595-83675AB2A22A}" srcId="{E0A78727-5434-41F2-9D2C-89A59901F59A}" destId="{80A7E20C-A6B9-4C29-A8D1-7ADE3BF6D26D}" srcOrd="4" destOrd="0" parTransId="{F644C8AB-0699-4032-AF42-D1FEC61A647A}" sibTransId="{A3D57FE3-5A94-40AD-8699-17E755C959DA}"/>
    <dgm:cxn modelId="{15BD9ED6-93FB-4950-A731-1CB18A1550E5}" type="presOf" srcId="{80A7E20C-A6B9-4C29-A8D1-7ADE3BF6D26D}" destId="{3F1151BD-4DBE-4EAE-8EE1-72374CCEF555}" srcOrd="0" destOrd="0" presId="urn:microsoft.com/office/officeart/2005/8/layout/arrow5"/>
    <dgm:cxn modelId="{38502E3A-E75A-44D0-B808-B0AF17021549}" srcId="{E0A78727-5434-41F2-9D2C-89A59901F59A}" destId="{8FD7F1FC-222F-499E-9FE5-A6CDD593901F}" srcOrd="3" destOrd="0" parTransId="{CA8B0894-F763-426E-95DB-991141DDAB40}" sibTransId="{5E13A3C3-B707-43AB-AC4C-379ECA88A166}"/>
    <dgm:cxn modelId="{80E9DFA3-F083-4AB8-B0EA-AB8ABAB48718}" type="presOf" srcId="{8FD7F1FC-222F-499E-9FE5-A6CDD593901F}" destId="{838EBF60-692D-4E81-BB7A-C810895C6A89}" srcOrd="0" destOrd="0" presId="urn:microsoft.com/office/officeart/2005/8/layout/arrow5"/>
    <dgm:cxn modelId="{3C39A358-3C52-4DB7-998D-C96EABB8A716}" srcId="{E0A78727-5434-41F2-9D2C-89A59901F59A}" destId="{684F737D-5F9F-406B-B030-51D5CE66B2FC}" srcOrd="0" destOrd="0" parTransId="{38CE91F3-7C1C-4F81-B98D-CA4F272B87B7}" sibTransId="{1DF587EF-3781-420C-ADF9-BDA48E30B39D}"/>
    <dgm:cxn modelId="{D5D26763-42DA-4276-9B77-01EF71AB6EDA}" type="presOf" srcId="{19BDF5FB-BE3C-46C5-B0A4-05E34AB0C540}" destId="{0F717CDB-3B7F-4795-A910-53152D8EE5D8}" srcOrd="0" destOrd="0" presId="urn:microsoft.com/office/officeart/2005/8/layout/arrow5"/>
    <dgm:cxn modelId="{AE773F35-A819-4AC5-9FFE-60D862691B53}" type="presParOf" srcId="{523B5A50-48F5-466B-B695-8C5454DC2378}" destId="{211FA4BF-0AE6-4C9A-BDD1-D47705223B48}" srcOrd="0" destOrd="0" presId="urn:microsoft.com/office/officeart/2005/8/layout/arrow5"/>
    <dgm:cxn modelId="{F2D39633-6361-429C-9F21-DAC08493ADA3}" type="presParOf" srcId="{523B5A50-48F5-466B-B695-8C5454DC2378}" destId="{0F717CDB-3B7F-4795-A910-53152D8EE5D8}" srcOrd="1" destOrd="0" presId="urn:microsoft.com/office/officeart/2005/8/layout/arrow5"/>
    <dgm:cxn modelId="{78525FDA-6754-4AF3-B16C-6D301ECEB015}" type="presParOf" srcId="{523B5A50-48F5-466B-B695-8C5454DC2378}" destId="{3C22E2B9-EFD2-4710-AECA-151587E5CD1A}" srcOrd="2" destOrd="0" presId="urn:microsoft.com/office/officeart/2005/8/layout/arrow5"/>
    <dgm:cxn modelId="{01AFE5CF-915E-462C-AC12-990B9AE4A1BC}" type="presParOf" srcId="{523B5A50-48F5-466B-B695-8C5454DC2378}" destId="{838EBF60-692D-4E81-BB7A-C810895C6A89}" srcOrd="3" destOrd="0" presId="urn:microsoft.com/office/officeart/2005/8/layout/arrow5"/>
    <dgm:cxn modelId="{5228E74A-7EA7-4F20-B413-C39FA79DB320}" type="presParOf" srcId="{523B5A50-48F5-466B-B695-8C5454DC2378}" destId="{3F1151BD-4DBE-4EAE-8EE1-72374CCEF555}" srcOrd="4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EDDE8-C904-4AAD-8B53-D27003F45DF7}" type="doc">
      <dgm:prSet loTypeId="urn:microsoft.com/office/officeart/2005/8/layout/pyramid2" loCatId="pyramid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D79CE9-32DD-456E-9B14-0A79634A0AFC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1600" b="1" dirty="0" smtClean="0"/>
            <a:t>Интеллектуально-логические способности личности</a:t>
          </a:r>
          <a:endParaRPr lang="ru-RU" sz="1600" b="1" dirty="0"/>
        </a:p>
      </dgm:t>
    </dgm:pt>
    <dgm:pt modelId="{C7288EB5-580B-435B-A632-3BADB518CED3}" type="parTrans" cxnId="{BE97D484-59EE-4581-B64B-6E7BA39F9918}">
      <dgm:prSet/>
      <dgm:spPr/>
      <dgm:t>
        <a:bodyPr/>
        <a:lstStyle/>
        <a:p>
          <a:endParaRPr lang="ru-RU"/>
        </a:p>
      </dgm:t>
    </dgm:pt>
    <dgm:pt modelId="{EE6841F1-1A0D-4671-B601-A9BAD0DA8532}" type="sibTrans" cxnId="{BE97D484-59EE-4581-B64B-6E7BA39F9918}">
      <dgm:prSet/>
      <dgm:spPr/>
      <dgm:t>
        <a:bodyPr/>
        <a:lstStyle/>
        <a:p>
          <a:endParaRPr lang="ru-RU"/>
        </a:p>
      </dgm:t>
    </dgm:pt>
    <dgm:pt modelId="{308B18F1-5781-43C6-8B0A-6647AD61E5A5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12700">
          <a:solidFill>
            <a:srgbClr val="002060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rgbClr val="C00000"/>
              </a:solidFill>
            </a:rPr>
            <a:t>самостоятельность в добывании знаний и умений</a:t>
          </a:r>
          <a:endParaRPr lang="ru-RU" sz="1600" b="1" dirty="0">
            <a:solidFill>
              <a:srgbClr val="C00000"/>
            </a:solidFill>
          </a:endParaRPr>
        </a:p>
      </dgm:t>
    </dgm:pt>
    <dgm:pt modelId="{EB7BD8E1-99E7-417D-B787-2222201A487B}" type="parTrans" cxnId="{707D012A-8D4E-4133-878B-5D1D65640ED8}">
      <dgm:prSet/>
      <dgm:spPr/>
      <dgm:t>
        <a:bodyPr/>
        <a:lstStyle/>
        <a:p>
          <a:endParaRPr lang="ru-RU"/>
        </a:p>
      </dgm:t>
    </dgm:pt>
    <dgm:pt modelId="{9BDDEE31-6C55-482E-878F-0F992154824F}" type="sibTrans" cxnId="{707D012A-8D4E-4133-878B-5D1D65640ED8}">
      <dgm:prSet/>
      <dgm:spPr/>
      <dgm:t>
        <a:bodyPr/>
        <a:lstStyle/>
        <a:p>
          <a:endParaRPr lang="ru-RU"/>
        </a:p>
      </dgm:t>
    </dgm:pt>
    <dgm:pt modelId="{0AA14EC8-34CB-475B-A0F1-DA78A36AEDA0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1600" b="1" dirty="0" smtClean="0"/>
            <a:t>возможность удерживать в памяти способы решения той или иной задачи</a:t>
          </a:r>
          <a:endParaRPr lang="ru-RU" sz="1600" b="1" dirty="0"/>
        </a:p>
      </dgm:t>
    </dgm:pt>
    <dgm:pt modelId="{F58090A6-ED81-4891-8799-EEE95B611132}" type="parTrans" cxnId="{E0006FEA-9685-47EC-814E-5BBC8656655F}">
      <dgm:prSet/>
      <dgm:spPr/>
      <dgm:t>
        <a:bodyPr/>
        <a:lstStyle/>
        <a:p>
          <a:endParaRPr lang="ru-RU"/>
        </a:p>
      </dgm:t>
    </dgm:pt>
    <dgm:pt modelId="{3B4824F2-B915-493F-B4F3-5D5C72F2646B}" type="sibTrans" cxnId="{E0006FEA-9685-47EC-814E-5BBC8656655F}">
      <dgm:prSet/>
      <dgm:spPr/>
      <dgm:t>
        <a:bodyPr/>
        <a:lstStyle/>
        <a:p>
          <a:endParaRPr lang="ru-RU"/>
        </a:p>
      </dgm:t>
    </dgm:pt>
    <dgm:pt modelId="{F1C21CB3-A313-4C5B-A4A6-5F6C176756AE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rgbClr val="C00000"/>
              </a:solidFill>
            </a:rPr>
            <a:t>перенос опыта одной деятельности на другую</a:t>
          </a:r>
          <a:endParaRPr lang="ru-RU" sz="1600" b="1" dirty="0">
            <a:solidFill>
              <a:srgbClr val="C00000"/>
            </a:solidFill>
          </a:endParaRPr>
        </a:p>
      </dgm:t>
    </dgm:pt>
    <dgm:pt modelId="{B2A2976A-EEB6-49A9-B786-3612D61AD8E1}" type="parTrans" cxnId="{5355A91A-D01A-4FE5-B463-341DAC67FA8B}">
      <dgm:prSet/>
      <dgm:spPr/>
      <dgm:t>
        <a:bodyPr/>
        <a:lstStyle/>
        <a:p>
          <a:endParaRPr lang="ru-RU"/>
        </a:p>
      </dgm:t>
    </dgm:pt>
    <dgm:pt modelId="{0C27BE03-ED22-418B-B68E-3DE184B8EDBF}" type="sibTrans" cxnId="{5355A91A-D01A-4FE5-B463-341DAC67FA8B}">
      <dgm:prSet/>
      <dgm:spPr/>
      <dgm:t>
        <a:bodyPr/>
        <a:lstStyle/>
        <a:p>
          <a:endParaRPr lang="ru-RU"/>
        </a:p>
      </dgm:t>
    </dgm:pt>
    <dgm:pt modelId="{F013A057-C21E-4F1A-87FD-8F107064A16A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1600" b="1" dirty="0" smtClean="0"/>
            <a:t>сближение понятий и замена нескольких одним</a:t>
          </a:r>
          <a:endParaRPr lang="ru-RU" sz="1600" b="1" dirty="0"/>
        </a:p>
      </dgm:t>
    </dgm:pt>
    <dgm:pt modelId="{6BBDE142-1E90-41C6-8533-804737C68605}" type="parTrans" cxnId="{E18B8F88-BEF8-403C-B4D5-20390BDAFEA2}">
      <dgm:prSet/>
      <dgm:spPr/>
      <dgm:t>
        <a:bodyPr/>
        <a:lstStyle/>
        <a:p>
          <a:endParaRPr lang="ru-RU"/>
        </a:p>
      </dgm:t>
    </dgm:pt>
    <dgm:pt modelId="{52B5D565-7651-4939-A773-42D1068E736B}" type="sibTrans" cxnId="{E18B8F88-BEF8-403C-B4D5-20390BDAFEA2}">
      <dgm:prSet/>
      <dgm:spPr/>
      <dgm:t>
        <a:bodyPr/>
        <a:lstStyle/>
        <a:p>
          <a:endParaRPr lang="ru-RU"/>
        </a:p>
      </dgm:t>
    </dgm:pt>
    <dgm:pt modelId="{E2FD3531-CB39-40F2-BFA9-B4120506015C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rgbClr val="C00000"/>
              </a:solidFill>
            </a:rPr>
            <a:t>сопоставление, анализ, обобщение полученных результатов деятельности</a:t>
          </a:r>
          <a:endParaRPr lang="ru-RU" sz="1600" b="1" dirty="0">
            <a:solidFill>
              <a:srgbClr val="C00000"/>
            </a:solidFill>
          </a:endParaRPr>
        </a:p>
      </dgm:t>
    </dgm:pt>
    <dgm:pt modelId="{047CB6FF-DF97-4E61-A48B-DF0AA6F94D36}" type="parTrans" cxnId="{16EA0410-6562-4D96-BADF-27AD815D3E2D}">
      <dgm:prSet/>
      <dgm:spPr/>
      <dgm:t>
        <a:bodyPr/>
        <a:lstStyle/>
        <a:p>
          <a:endParaRPr lang="ru-RU"/>
        </a:p>
      </dgm:t>
    </dgm:pt>
    <dgm:pt modelId="{61B7BC3A-6153-498B-92E9-CD25A21E7D36}" type="sibTrans" cxnId="{16EA0410-6562-4D96-BADF-27AD815D3E2D}">
      <dgm:prSet/>
      <dgm:spPr/>
      <dgm:t>
        <a:bodyPr/>
        <a:lstStyle/>
        <a:p>
          <a:endParaRPr lang="ru-RU"/>
        </a:p>
      </dgm:t>
    </dgm:pt>
    <dgm:pt modelId="{428B5686-00F9-4E27-A80A-329908C46D8F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1600" b="1" dirty="0" err="1" smtClean="0"/>
            <a:t>мотивационно-творческая</a:t>
          </a:r>
          <a:r>
            <a:rPr lang="ru-RU" sz="1600" b="1" dirty="0" smtClean="0"/>
            <a:t> активность и направленность личности</a:t>
          </a:r>
          <a:endParaRPr lang="ru-RU" sz="1600" b="1" dirty="0"/>
        </a:p>
      </dgm:t>
    </dgm:pt>
    <dgm:pt modelId="{C99CA6D3-12F9-4EB6-9C10-13813FBEB271}" type="parTrans" cxnId="{98A47DA9-0162-4068-B291-609955994D80}">
      <dgm:prSet/>
      <dgm:spPr/>
      <dgm:t>
        <a:bodyPr/>
        <a:lstStyle/>
        <a:p>
          <a:endParaRPr lang="ru-RU"/>
        </a:p>
      </dgm:t>
    </dgm:pt>
    <dgm:pt modelId="{2C548F05-33BD-45CB-B544-6E20FE439063}" type="sibTrans" cxnId="{98A47DA9-0162-4068-B291-609955994D80}">
      <dgm:prSet/>
      <dgm:spPr/>
      <dgm:t>
        <a:bodyPr/>
        <a:lstStyle/>
        <a:p>
          <a:endParaRPr lang="ru-RU"/>
        </a:p>
      </dgm:t>
    </dgm:pt>
    <dgm:pt modelId="{A00484FA-55B4-4110-8A42-A3E3E4C37A64}">
      <dgm:prSet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нравственные свойства (качества) личности</a:t>
          </a:r>
          <a:endParaRPr lang="ru-RU" sz="1600" b="1" dirty="0">
            <a:solidFill>
              <a:schemeClr val="tx1"/>
            </a:solidFill>
          </a:endParaRPr>
        </a:p>
      </dgm:t>
    </dgm:pt>
    <dgm:pt modelId="{1E202C54-8156-44C3-B586-E98858207E33}" type="parTrans" cxnId="{D073D764-83C5-4C43-951B-A737D7B10C9E}">
      <dgm:prSet/>
      <dgm:spPr/>
      <dgm:t>
        <a:bodyPr/>
        <a:lstStyle/>
        <a:p>
          <a:endParaRPr lang="ru-RU"/>
        </a:p>
      </dgm:t>
    </dgm:pt>
    <dgm:pt modelId="{9730ABC1-A4CF-4903-A569-D1BA320E093F}" type="sibTrans" cxnId="{D073D764-83C5-4C43-951B-A737D7B10C9E}">
      <dgm:prSet/>
      <dgm:spPr/>
      <dgm:t>
        <a:bodyPr/>
        <a:lstStyle/>
        <a:p>
          <a:endParaRPr lang="ru-RU"/>
        </a:p>
      </dgm:t>
    </dgm:pt>
    <dgm:pt modelId="{7119645F-6E74-48DB-A299-3694F4DDF17E}">
      <dgm:prSet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rgbClr val="FF0000"/>
              </a:solidFill>
            </a:rPr>
            <a:t>эстетические</a:t>
          </a:r>
          <a:r>
            <a:rPr lang="ru-RU" sz="1400" b="1" dirty="0" smtClean="0">
              <a:solidFill>
                <a:srgbClr val="FF0000"/>
              </a:solidFill>
            </a:rPr>
            <a:t> свойства (качества) личности</a:t>
          </a:r>
          <a:endParaRPr lang="ru-RU" sz="1400" b="1" dirty="0">
            <a:solidFill>
              <a:srgbClr val="FF0000"/>
            </a:solidFill>
          </a:endParaRPr>
        </a:p>
      </dgm:t>
    </dgm:pt>
    <dgm:pt modelId="{6FE0EA62-6272-4421-AAF5-76F4B184840A}" type="parTrans" cxnId="{A983F900-3581-45A5-8B31-BE727D67F708}">
      <dgm:prSet/>
      <dgm:spPr/>
      <dgm:t>
        <a:bodyPr/>
        <a:lstStyle/>
        <a:p>
          <a:endParaRPr lang="ru-RU"/>
        </a:p>
      </dgm:t>
    </dgm:pt>
    <dgm:pt modelId="{B86606D5-C5C6-4B79-9642-280949C3C5E9}" type="sibTrans" cxnId="{A983F900-3581-45A5-8B31-BE727D67F708}">
      <dgm:prSet/>
      <dgm:spPr/>
      <dgm:t>
        <a:bodyPr/>
        <a:lstStyle/>
        <a:p>
          <a:endParaRPr lang="ru-RU"/>
        </a:p>
      </dgm:t>
    </dgm:pt>
    <dgm:pt modelId="{B0F8AF7C-398F-480F-93A2-213F08657BAA}">
      <dgm:prSet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127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коммуникативно-творческие способности личности</a:t>
          </a:r>
          <a:endParaRPr lang="ru-RU" sz="1600" b="1" dirty="0">
            <a:solidFill>
              <a:schemeClr val="tx1"/>
            </a:solidFill>
          </a:endParaRPr>
        </a:p>
      </dgm:t>
    </dgm:pt>
    <dgm:pt modelId="{C7A92698-FCE7-43DE-BC4E-54F3EF680D6F}" type="parTrans" cxnId="{6C50FAFA-E816-4289-8070-8316AFBB8EBA}">
      <dgm:prSet/>
      <dgm:spPr/>
      <dgm:t>
        <a:bodyPr/>
        <a:lstStyle/>
        <a:p>
          <a:endParaRPr lang="ru-RU"/>
        </a:p>
      </dgm:t>
    </dgm:pt>
    <dgm:pt modelId="{FC62888C-0162-42C2-A5D1-12CF1F1ACF08}" type="sibTrans" cxnId="{6C50FAFA-E816-4289-8070-8316AFBB8EBA}">
      <dgm:prSet/>
      <dgm:spPr/>
      <dgm:t>
        <a:bodyPr/>
        <a:lstStyle/>
        <a:p>
          <a:endParaRPr lang="ru-RU"/>
        </a:p>
      </dgm:t>
    </dgm:pt>
    <dgm:pt modelId="{9F0603B3-4965-43E0-80BF-1D44DFF2ACEB}">
      <dgm:prSet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127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ru-RU" sz="1600" b="1" dirty="0" smtClean="0">
              <a:solidFill>
                <a:srgbClr val="FF0000"/>
              </a:solidFill>
            </a:rPr>
            <a:t>способности к самоуправлению личности в учебно-творческой деятельности</a:t>
          </a:r>
          <a:endParaRPr lang="ru-RU" sz="1600" b="1" dirty="0">
            <a:solidFill>
              <a:srgbClr val="FF0000"/>
            </a:solidFill>
          </a:endParaRPr>
        </a:p>
      </dgm:t>
    </dgm:pt>
    <dgm:pt modelId="{6B2070EF-2122-43A5-ACA7-07046718E3BF}" type="parTrans" cxnId="{A8311FF1-77A6-4149-B3C1-D070E4DB2C91}">
      <dgm:prSet/>
      <dgm:spPr/>
      <dgm:t>
        <a:bodyPr/>
        <a:lstStyle/>
        <a:p>
          <a:endParaRPr lang="ru-RU"/>
        </a:p>
      </dgm:t>
    </dgm:pt>
    <dgm:pt modelId="{3D61FDC9-A024-48EE-8169-2FDB6948CFBA}" type="sibTrans" cxnId="{A8311FF1-77A6-4149-B3C1-D070E4DB2C91}">
      <dgm:prSet/>
      <dgm:spPr/>
      <dgm:t>
        <a:bodyPr/>
        <a:lstStyle/>
        <a:p>
          <a:endParaRPr lang="ru-RU"/>
        </a:p>
      </dgm:t>
    </dgm:pt>
    <dgm:pt modelId="{97ECFCFB-A79E-4CA0-A77A-C8E8B4AFDB7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i="0" cap="all" spc="0" dirty="0" smtClean="0">
              <a:ln w="3175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ОСОБЕННОСТИ ЛИЧНОСТИ, СПОСОБСТВУЮЩИЕ УСПЕШНОСТИ В УЧЕБНО-ТВОРЧЕСКОЙ ДЕЯТЕЛЬНОСТИ:</a:t>
          </a:r>
          <a:endParaRPr lang="ru-RU" sz="1600" b="0" i="0" dirty="0">
            <a:ln>
              <a:solidFill>
                <a:schemeClr val="tx1"/>
              </a:solidFill>
            </a:ln>
            <a:solidFill>
              <a:srgbClr val="FF0000"/>
            </a:solidFill>
          </a:endParaRPr>
        </a:p>
      </dgm:t>
    </dgm:pt>
    <dgm:pt modelId="{B002ECAE-6AEC-479E-A90C-82A5F3FC1D9A}" type="sibTrans" cxnId="{46B72DBE-EA26-461E-8BA5-B17DB6CEB7CD}">
      <dgm:prSet/>
      <dgm:spPr/>
      <dgm:t>
        <a:bodyPr/>
        <a:lstStyle/>
        <a:p>
          <a:endParaRPr lang="ru-RU"/>
        </a:p>
      </dgm:t>
    </dgm:pt>
    <dgm:pt modelId="{C5ACEF3C-A692-4054-A847-DA3E3EA87720}" type="parTrans" cxnId="{46B72DBE-EA26-461E-8BA5-B17DB6CEB7CD}">
      <dgm:prSet/>
      <dgm:spPr/>
      <dgm:t>
        <a:bodyPr/>
        <a:lstStyle/>
        <a:p>
          <a:endParaRPr lang="ru-RU"/>
        </a:p>
      </dgm:t>
    </dgm:pt>
    <dgm:pt modelId="{89A2656A-A030-4D52-B186-08AEE372406B}" type="pres">
      <dgm:prSet presAssocID="{87BEDDE8-C904-4AAD-8B53-D27003F45DF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757B704-C760-4A3E-8A53-95ACD839ABA9}" type="pres">
      <dgm:prSet presAssocID="{87BEDDE8-C904-4AAD-8B53-D27003F45DF7}" presName="pyramid" presStyleLbl="node1" presStyleIdx="0" presStyleCnt="1"/>
      <dgm:spPr/>
    </dgm:pt>
    <dgm:pt modelId="{8EEE0F91-DDD2-48E2-9304-9B37BFE6B115}" type="pres">
      <dgm:prSet presAssocID="{87BEDDE8-C904-4AAD-8B53-D27003F45DF7}" presName="theList" presStyleCnt="0"/>
      <dgm:spPr/>
    </dgm:pt>
    <dgm:pt modelId="{6CEC1D53-9970-4DFE-8961-F5A23E6FB653}" type="pres">
      <dgm:prSet presAssocID="{0BD79CE9-32DD-456E-9B14-0A79634A0AFC}" presName="aNode" presStyleLbl="fgAcc1" presStyleIdx="0" presStyleCnt="12" custAng="0" custScaleX="158910" custScaleY="2000000" custLinFactY="-400000" custLinFactNeighborX="-1220" custLinFactNeighborY="-471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0B6A6-1FEE-49F4-B722-820CE633251A}" type="pres">
      <dgm:prSet presAssocID="{0BD79CE9-32DD-456E-9B14-0A79634A0AFC}" presName="aSpace" presStyleCnt="0"/>
      <dgm:spPr/>
    </dgm:pt>
    <dgm:pt modelId="{87BA9A64-3E96-49A1-B5E6-3FD64B7F87A5}" type="pres">
      <dgm:prSet presAssocID="{308B18F1-5781-43C6-8B0A-6647AD61E5A5}" presName="aNode" presStyleLbl="fgAcc1" presStyleIdx="1" presStyleCnt="12" custAng="0" custScaleX="158910" custScaleY="2000000" custLinFactY="-222022" custLinFactNeighborX="-1220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15D59-FEF1-4143-A664-1A0AE7F33DA6}" type="pres">
      <dgm:prSet presAssocID="{308B18F1-5781-43C6-8B0A-6647AD61E5A5}" presName="aSpace" presStyleCnt="0"/>
      <dgm:spPr/>
    </dgm:pt>
    <dgm:pt modelId="{612BE473-6EE9-443E-98E1-3E2BC70F7049}" type="pres">
      <dgm:prSet presAssocID="{0AA14EC8-34CB-475B-A0F1-DA78A36AEDA0}" presName="aNode" presStyleLbl="fgAcc1" presStyleIdx="2" presStyleCnt="12" custAng="0" custScaleX="158910" custScaleY="2000000" custLinFactY="-47659" custLinFactNeighborX="-12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F5636-F0FD-46E9-80C0-D1DD01D1F6F0}" type="pres">
      <dgm:prSet presAssocID="{0AA14EC8-34CB-475B-A0F1-DA78A36AEDA0}" presName="aSpace" presStyleCnt="0"/>
      <dgm:spPr/>
    </dgm:pt>
    <dgm:pt modelId="{ACEC8C80-3461-449D-B104-AEB6D4674651}" type="pres">
      <dgm:prSet presAssocID="{F1C21CB3-A313-4C5B-A4A6-5F6C176756AE}" presName="aNode" presStyleLbl="fgAcc1" presStyleIdx="3" presStyleCnt="12" custAng="0" custScaleX="158910" custScaleY="2000000" custLinFactY="114204" custLinFactNeighborX="-122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D438E-7D13-4C28-8A1B-73FB6E4B258A}" type="pres">
      <dgm:prSet presAssocID="{F1C21CB3-A313-4C5B-A4A6-5F6C176756AE}" presName="aSpace" presStyleCnt="0"/>
      <dgm:spPr/>
    </dgm:pt>
    <dgm:pt modelId="{A6776A01-4BF3-4F26-9B9F-9ABBC1A11797}" type="pres">
      <dgm:prSet presAssocID="{F013A057-C21E-4F1A-87FD-8F107064A16A}" presName="aNode" presStyleLbl="fgAcc1" presStyleIdx="4" presStyleCnt="12" custAng="0" custScaleX="158910" custScaleY="2000000" custLinFactY="300000" custLinFactNeighborX="-1220" custLinFactNeighborY="308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1055E-4EAB-4E2B-8E3C-F3C7DEB35ED9}" type="pres">
      <dgm:prSet presAssocID="{F013A057-C21E-4F1A-87FD-8F107064A16A}" presName="aSpace" presStyleCnt="0"/>
      <dgm:spPr/>
    </dgm:pt>
    <dgm:pt modelId="{72FF4DCB-32A2-40AE-8D4F-5239A69F5704}" type="pres">
      <dgm:prSet presAssocID="{E2FD3531-CB39-40F2-BFA9-B4120506015C}" presName="aNode" presStyleLbl="fgAcc1" presStyleIdx="5" presStyleCnt="12" custAng="0" custScaleX="158910" custScaleY="2000000" custLinFactY="475430" custLinFactNeighborX="-1220" custLinFactNeighborY="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4B224-68C1-477B-9AFF-EBD9F5622921}" type="pres">
      <dgm:prSet presAssocID="{E2FD3531-CB39-40F2-BFA9-B4120506015C}" presName="aSpace" presStyleCnt="0"/>
      <dgm:spPr/>
    </dgm:pt>
    <dgm:pt modelId="{DF42C7F0-24CA-4539-B56A-66F43DF3699C}" type="pres">
      <dgm:prSet presAssocID="{428B5686-00F9-4E27-A80A-329908C46D8F}" presName="aNode" presStyleLbl="fgAcc1" presStyleIdx="6" presStyleCnt="12" custAng="0" custScaleX="158910" custScaleY="2000000" custLinFactY="649792" custLinFactNeighborX="-1220" custLinFactNeighborY="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7E59E-0D62-451C-8FA5-9139D9BCDB7E}" type="pres">
      <dgm:prSet presAssocID="{428B5686-00F9-4E27-A80A-329908C46D8F}" presName="aSpace" presStyleCnt="0"/>
      <dgm:spPr/>
    </dgm:pt>
    <dgm:pt modelId="{988BE4A9-8BB5-4EE3-9EC3-D32E9CB9DAFF}" type="pres">
      <dgm:prSet presAssocID="{97ECFCFB-A79E-4CA0-A77A-C8E8B4AFDB7A}" presName="aNode" presStyleLbl="fgAcc1" presStyleIdx="7" presStyleCnt="12" custAng="0" custScaleX="158910" custScaleY="2000000" custLinFactY="1094662" custLinFactNeighborX="-510" custLinFactNeighborY="1100000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259915F1-D967-4DCE-9B52-D789361CF39F}" type="pres">
      <dgm:prSet presAssocID="{97ECFCFB-A79E-4CA0-A77A-C8E8B4AFDB7A}" presName="aSpace" presStyleCnt="0"/>
      <dgm:spPr/>
    </dgm:pt>
    <dgm:pt modelId="{A59FB181-7D55-45EA-A4D5-C082025352CF}" type="pres">
      <dgm:prSet presAssocID="{A00484FA-55B4-4110-8A42-A3E3E4C37A64}" presName="aNode" presStyleLbl="fgAcc1" presStyleIdx="8" presStyleCnt="12" custAng="0" custScaleX="158910" custScaleY="2000000" custLinFactY="1500000" custLinFactNeighborX="-510" custLinFactNeighborY="1528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B5D79-A220-405E-B69D-93D03C8A9B57}" type="pres">
      <dgm:prSet presAssocID="{A00484FA-55B4-4110-8A42-A3E3E4C37A64}" presName="aSpace" presStyleCnt="0"/>
      <dgm:spPr/>
    </dgm:pt>
    <dgm:pt modelId="{788FFC50-8587-4AE3-8EAF-2E424DD35B2B}" type="pres">
      <dgm:prSet presAssocID="{7119645F-6E74-48DB-A299-3694F4DDF17E}" presName="aNode" presStyleLbl="fgAcc1" presStyleIdx="9" presStyleCnt="12" custAng="0" custScaleX="158910" custScaleY="2000000" custLinFactY="1693466" custLinFactNeighborX="513" custLinFactNeighborY="1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907DC-5EF4-4A33-941C-A282D8911301}" type="pres">
      <dgm:prSet presAssocID="{7119645F-6E74-48DB-A299-3694F4DDF17E}" presName="aSpace" presStyleCnt="0"/>
      <dgm:spPr/>
    </dgm:pt>
    <dgm:pt modelId="{D16C948C-432D-4707-A9D3-382DF6C5CC40}" type="pres">
      <dgm:prSet presAssocID="{B0F8AF7C-398F-480F-93A2-213F08657BAA}" presName="aNode" presStyleLbl="fgAcc1" presStyleIdx="10" presStyleCnt="12" custAng="0" custScaleX="158910" custScaleY="2000000" custLinFactY="1690279" custLinFactNeighborX="-510" custLinFactNeighborY="1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37E33-3DC4-4EBC-8D14-895017B91562}" type="pres">
      <dgm:prSet presAssocID="{B0F8AF7C-398F-480F-93A2-213F08657BAA}" presName="aSpace" presStyleCnt="0"/>
      <dgm:spPr/>
    </dgm:pt>
    <dgm:pt modelId="{833DB66D-4680-4A6A-90E4-281E0DE2ACED}" type="pres">
      <dgm:prSet presAssocID="{9F0603B3-4965-43E0-80BF-1D44DFF2ACEB}" presName="aNode" presStyleLbl="fgAcc1" presStyleIdx="11" presStyleCnt="12" custAng="0" custScaleX="158910" custScaleY="2000000" custLinFactY="1865244" custLinFactNeighborX="-1220" custLinFactNeighborY="1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960B1-6E1D-4EE6-845F-B1CDC3B2168D}" type="pres">
      <dgm:prSet presAssocID="{9F0603B3-4965-43E0-80BF-1D44DFF2ACEB}" presName="aSpace" presStyleCnt="0"/>
      <dgm:spPr/>
    </dgm:pt>
  </dgm:ptLst>
  <dgm:cxnLst>
    <dgm:cxn modelId="{C4287110-917D-4DA5-B578-A2FF2ECC3E85}" type="presOf" srcId="{E2FD3531-CB39-40F2-BFA9-B4120506015C}" destId="{72FF4DCB-32A2-40AE-8D4F-5239A69F5704}" srcOrd="0" destOrd="0" presId="urn:microsoft.com/office/officeart/2005/8/layout/pyramid2"/>
    <dgm:cxn modelId="{BEA51137-B13F-44A9-8BA8-22A25ED390B6}" type="presOf" srcId="{428B5686-00F9-4E27-A80A-329908C46D8F}" destId="{DF42C7F0-24CA-4539-B56A-66F43DF3699C}" srcOrd="0" destOrd="0" presId="urn:microsoft.com/office/officeart/2005/8/layout/pyramid2"/>
    <dgm:cxn modelId="{94146905-7202-4425-A523-F2858A571326}" type="presOf" srcId="{A00484FA-55B4-4110-8A42-A3E3E4C37A64}" destId="{A59FB181-7D55-45EA-A4D5-C082025352CF}" srcOrd="0" destOrd="0" presId="urn:microsoft.com/office/officeart/2005/8/layout/pyramid2"/>
    <dgm:cxn modelId="{A5AEAE96-62E1-4A3A-872C-2214BACC812D}" type="presOf" srcId="{7119645F-6E74-48DB-A299-3694F4DDF17E}" destId="{788FFC50-8587-4AE3-8EAF-2E424DD35B2B}" srcOrd="0" destOrd="0" presId="urn:microsoft.com/office/officeart/2005/8/layout/pyramid2"/>
    <dgm:cxn modelId="{16EA0410-6562-4D96-BADF-27AD815D3E2D}" srcId="{87BEDDE8-C904-4AAD-8B53-D27003F45DF7}" destId="{E2FD3531-CB39-40F2-BFA9-B4120506015C}" srcOrd="5" destOrd="0" parTransId="{047CB6FF-DF97-4E61-A48B-DF0AA6F94D36}" sibTransId="{61B7BC3A-6153-498B-92E9-CD25A21E7D36}"/>
    <dgm:cxn modelId="{6C0755E3-D1BD-4A62-9026-551FC7F75273}" type="presOf" srcId="{97ECFCFB-A79E-4CA0-A77A-C8E8B4AFDB7A}" destId="{988BE4A9-8BB5-4EE3-9EC3-D32E9CB9DAFF}" srcOrd="0" destOrd="0" presId="urn:microsoft.com/office/officeart/2005/8/layout/pyramid2"/>
    <dgm:cxn modelId="{5355A91A-D01A-4FE5-B463-341DAC67FA8B}" srcId="{87BEDDE8-C904-4AAD-8B53-D27003F45DF7}" destId="{F1C21CB3-A313-4C5B-A4A6-5F6C176756AE}" srcOrd="3" destOrd="0" parTransId="{B2A2976A-EEB6-49A9-B786-3612D61AD8E1}" sibTransId="{0C27BE03-ED22-418B-B68E-3DE184B8EDBF}"/>
    <dgm:cxn modelId="{1B36021C-96B5-484A-8D23-5A2723E8C7DF}" type="presOf" srcId="{B0F8AF7C-398F-480F-93A2-213F08657BAA}" destId="{D16C948C-432D-4707-A9D3-382DF6C5CC40}" srcOrd="0" destOrd="0" presId="urn:microsoft.com/office/officeart/2005/8/layout/pyramid2"/>
    <dgm:cxn modelId="{98A47DA9-0162-4068-B291-609955994D80}" srcId="{87BEDDE8-C904-4AAD-8B53-D27003F45DF7}" destId="{428B5686-00F9-4E27-A80A-329908C46D8F}" srcOrd="6" destOrd="0" parTransId="{C99CA6D3-12F9-4EB6-9C10-13813FBEB271}" sibTransId="{2C548F05-33BD-45CB-B544-6E20FE439063}"/>
    <dgm:cxn modelId="{C8A8FCBE-AF56-41EA-8007-347DBD5D6453}" type="presOf" srcId="{F013A057-C21E-4F1A-87FD-8F107064A16A}" destId="{A6776A01-4BF3-4F26-9B9F-9ABBC1A11797}" srcOrd="0" destOrd="0" presId="urn:microsoft.com/office/officeart/2005/8/layout/pyramid2"/>
    <dgm:cxn modelId="{53F1C37B-8A62-43EE-80D2-109D8E67C1E2}" type="presOf" srcId="{F1C21CB3-A313-4C5B-A4A6-5F6C176756AE}" destId="{ACEC8C80-3461-449D-B104-AEB6D4674651}" srcOrd="0" destOrd="0" presId="urn:microsoft.com/office/officeart/2005/8/layout/pyramid2"/>
    <dgm:cxn modelId="{6C50FAFA-E816-4289-8070-8316AFBB8EBA}" srcId="{87BEDDE8-C904-4AAD-8B53-D27003F45DF7}" destId="{B0F8AF7C-398F-480F-93A2-213F08657BAA}" srcOrd="10" destOrd="0" parTransId="{C7A92698-FCE7-43DE-BC4E-54F3EF680D6F}" sibTransId="{FC62888C-0162-42C2-A5D1-12CF1F1ACF08}"/>
    <dgm:cxn modelId="{A8311FF1-77A6-4149-B3C1-D070E4DB2C91}" srcId="{87BEDDE8-C904-4AAD-8B53-D27003F45DF7}" destId="{9F0603B3-4965-43E0-80BF-1D44DFF2ACEB}" srcOrd="11" destOrd="0" parTransId="{6B2070EF-2122-43A5-ACA7-07046718E3BF}" sibTransId="{3D61FDC9-A024-48EE-8169-2FDB6948CFBA}"/>
    <dgm:cxn modelId="{E0006FEA-9685-47EC-814E-5BBC8656655F}" srcId="{87BEDDE8-C904-4AAD-8B53-D27003F45DF7}" destId="{0AA14EC8-34CB-475B-A0F1-DA78A36AEDA0}" srcOrd="2" destOrd="0" parTransId="{F58090A6-ED81-4891-8799-EEE95B611132}" sibTransId="{3B4824F2-B915-493F-B4F3-5D5C72F2646B}"/>
    <dgm:cxn modelId="{6BA398CA-7C52-40F7-9841-668CB30C8787}" type="presOf" srcId="{87BEDDE8-C904-4AAD-8B53-D27003F45DF7}" destId="{89A2656A-A030-4D52-B186-08AEE372406B}" srcOrd="0" destOrd="0" presId="urn:microsoft.com/office/officeart/2005/8/layout/pyramid2"/>
    <dgm:cxn modelId="{BE97D484-59EE-4581-B64B-6E7BA39F9918}" srcId="{87BEDDE8-C904-4AAD-8B53-D27003F45DF7}" destId="{0BD79CE9-32DD-456E-9B14-0A79634A0AFC}" srcOrd="0" destOrd="0" parTransId="{C7288EB5-580B-435B-A632-3BADB518CED3}" sibTransId="{EE6841F1-1A0D-4671-B601-A9BAD0DA8532}"/>
    <dgm:cxn modelId="{46DC0ABA-6334-4DCE-B3B0-543384997121}" type="presOf" srcId="{308B18F1-5781-43C6-8B0A-6647AD61E5A5}" destId="{87BA9A64-3E96-49A1-B5E6-3FD64B7F87A5}" srcOrd="0" destOrd="0" presId="urn:microsoft.com/office/officeart/2005/8/layout/pyramid2"/>
    <dgm:cxn modelId="{E18B8F88-BEF8-403C-B4D5-20390BDAFEA2}" srcId="{87BEDDE8-C904-4AAD-8B53-D27003F45DF7}" destId="{F013A057-C21E-4F1A-87FD-8F107064A16A}" srcOrd="4" destOrd="0" parTransId="{6BBDE142-1E90-41C6-8533-804737C68605}" sibTransId="{52B5D565-7651-4939-A773-42D1068E736B}"/>
    <dgm:cxn modelId="{D073D764-83C5-4C43-951B-A737D7B10C9E}" srcId="{87BEDDE8-C904-4AAD-8B53-D27003F45DF7}" destId="{A00484FA-55B4-4110-8A42-A3E3E4C37A64}" srcOrd="8" destOrd="0" parTransId="{1E202C54-8156-44C3-B586-E98858207E33}" sibTransId="{9730ABC1-A4CF-4903-A569-D1BA320E093F}"/>
    <dgm:cxn modelId="{46B72DBE-EA26-461E-8BA5-B17DB6CEB7CD}" srcId="{87BEDDE8-C904-4AAD-8B53-D27003F45DF7}" destId="{97ECFCFB-A79E-4CA0-A77A-C8E8B4AFDB7A}" srcOrd="7" destOrd="0" parTransId="{C5ACEF3C-A692-4054-A847-DA3E3EA87720}" sibTransId="{B002ECAE-6AEC-479E-A90C-82A5F3FC1D9A}"/>
    <dgm:cxn modelId="{083E1084-130B-4259-A193-BBAF07375A34}" type="presOf" srcId="{9F0603B3-4965-43E0-80BF-1D44DFF2ACEB}" destId="{833DB66D-4680-4A6A-90E4-281E0DE2ACED}" srcOrd="0" destOrd="0" presId="urn:microsoft.com/office/officeart/2005/8/layout/pyramid2"/>
    <dgm:cxn modelId="{7C1CC983-D611-452F-B6A4-B3232298B143}" type="presOf" srcId="{0AA14EC8-34CB-475B-A0F1-DA78A36AEDA0}" destId="{612BE473-6EE9-443E-98E1-3E2BC70F7049}" srcOrd="0" destOrd="0" presId="urn:microsoft.com/office/officeart/2005/8/layout/pyramid2"/>
    <dgm:cxn modelId="{23E1A9FD-72BB-4A95-8967-2F35B6343185}" type="presOf" srcId="{0BD79CE9-32DD-456E-9B14-0A79634A0AFC}" destId="{6CEC1D53-9970-4DFE-8961-F5A23E6FB653}" srcOrd="0" destOrd="0" presId="urn:microsoft.com/office/officeart/2005/8/layout/pyramid2"/>
    <dgm:cxn modelId="{A983F900-3581-45A5-8B31-BE727D67F708}" srcId="{87BEDDE8-C904-4AAD-8B53-D27003F45DF7}" destId="{7119645F-6E74-48DB-A299-3694F4DDF17E}" srcOrd="9" destOrd="0" parTransId="{6FE0EA62-6272-4421-AAF5-76F4B184840A}" sibTransId="{B86606D5-C5C6-4B79-9642-280949C3C5E9}"/>
    <dgm:cxn modelId="{707D012A-8D4E-4133-878B-5D1D65640ED8}" srcId="{87BEDDE8-C904-4AAD-8B53-D27003F45DF7}" destId="{308B18F1-5781-43C6-8B0A-6647AD61E5A5}" srcOrd="1" destOrd="0" parTransId="{EB7BD8E1-99E7-417D-B787-2222201A487B}" sibTransId="{9BDDEE31-6C55-482E-878F-0F992154824F}"/>
    <dgm:cxn modelId="{BD6F0A7D-AD0C-45FD-8397-C3DE93D3205F}" type="presParOf" srcId="{89A2656A-A030-4D52-B186-08AEE372406B}" destId="{6757B704-C760-4A3E-8A53-95ACD839ABA9}" srcOrd="0" destOrd="0" presId="urn:microsoft.com/office/officeart/2005/8/layout/pyramid2"/>
    <dgm:cxn modelId="{5EA910C9-2FCF-4D3C-89E6-8F4BFFE86520}" type="presParOf" srcId="{89A2656A-A030-4D52-B186-08AEE372406B}" destId="{8EEE0F91-DDD2-48E2-9304-9B37BFE6B115}" srcOrd="1" destOrd="0" presId="urn:microsoft.com/office/officeart/2005/8/layout/pyramid2"/>
    <dgm:cxn modelId="{34C77AF1-222F-42CB-B27D-626795626C4C}" type="presParOf" srcId="{8EEE0F91-DDD2-48E2-9304-9B37BFE6B115}" destId="{6CEC1D53-9970-4DFE-8961-F5A23E6FB653}" srcOrd="0" destOrd="0" presId="urn:microsoft.com/office/officeart/2005/8/layout/pyramid2"/>
    <dgm:cxn modelId="{225D689B-3187-44DE-A002-2CECDD8B7661}" type="presParOf" srcId="{8EEE0F91-DDD2-48E2-9304-9B37BFE6B115}" destId="{C5C0B6A6-1FEE-49F4-B722-820CE633251A}" srcOrd="1" destOrd="0" presId="urn:microsoft.com/office/officeart/2005/8/layout/pyramid2"/>
    <dgm:cxn modelId="{340E22F9-ADD9-41CC-A260-68F0A634FA95}" type="presParOf" srcId="{8EEE0F91-DDD2-48E2-9304-9B37BFE6B115}" destId="{87BA9A64-3E96-49A1-B5E6-3FD64B7F87A5}" srcOrd="2" destOrd="0" presId="urn:microsoft.com/office/officeart/2005/8/layout/pyramid2"/>
    <dgm:cxn modelId="{4E93D0AE-CDE2-4713-BC66-49CFD917D2FD}" type="presParOf" srcId="{8EEE0F91-DDD2-48E2-9304-9B37BFE6B115}" destId="{26A15D59-FEF1-4143-A664-1A0AE7F33DA6}" srcOrd="3" destOrd="0" presId="urn:microsoft.com/office/officeart/2005/8/layout/pyramid2"/>
    <dgm:cxn modelId="{9777AE82-5409-4B45-B972-CDD6A384A0A5}" type="presParOf" srcId="{8EEE0F91-DDD2-48E2-9304-9B37BFE6B115}" destId="{612BE473-6EE9-443E-98E1-3E2BC70F7049}" srcOrd="4" destOrd="0" presId="urn:microsoft.com/office/officeart/2005/8/layout/pyramid2"/>
    <dgm:cxn modelId="{DF184A1D-86A0-4B2A-8B9C-688B68B91296}" type="presParOf" srcId="{8EEE0F91-DDD2-48E2-9304-9B37BFE6B115}" destId="{AD0F5636-F0FD-46E9-80C0-D1DD01D1F6F0}" srcOrd="5" destOrd="0" presId="urn:microsoft.com/office/officeart/2005/8/layout/pyramid2"/>
    <dgm:cxn modelId="{DDC391BC-B602-4F40-9645-AD7737E559A5}" type="presParOf" srcId="{8EEE0F91-DDD2-48E2-9304-9B37BFE6B115}" destId="{ACEC8C80-3461-449D-B104-AEB6D4674651}" srcOrd="6" destOrd="0" presId="urn:microsoft.com/office/officeart/2005/8/layout/pyramid2"/>
    <dgm:cxn modelId="{4017B042-04B5-449A-A19C-D8816376D41B}" type="presParOf" srcId="{8EEE0F91-DDD2-48E2-9304-9B37BFE6B115}" destId="{D82D438E-7D13-4C28-8A1B-73FB6E4B258A}" srcOrd="7" destOrd="0" presId="urn:microsoft.com/office/officeart/2005/8/layout/pyramid2"/>
    <dgm:cxn modelId="{DD93D5FE-D411-4166-BF88-983C789060D0}" type="presParOf" srcId="{8EEE0F91-DDD2-48E2-9304-9B37BFE6B115}" destId="{A6776A01-4BF3-4F26-9B9F-9ABBC1A11797}" srcOrd="8" destOrd="0" presId="urn:microsoft.com/office/officeart/2005/8/layout/pyramid2"/>
    <dgm:cxn modelId="{068956B4-9F34-4CB9-A717-E4F71E18C937}" type="presParOf" srcId="{8EEE0F91-DDD2-48E2-9304-9B37BFE6B115}" destId="{9991055E-4EAB-4E2B-8E3C-F3C7DEB35ED9}" srcOrd="9" destOrd="0" presId="urn:microsoft.com/office/officeart/2005/8/layout/pyramid2"/>
    <dgm:cxn modelId="{330127B7-7ECD-4E0A-9BAF-A84B4AAE8BF6}" type="presParOf" srcId="{8EEE0F91-DDD2-48E2-9304-9B37BFE6B115}" destId="{72FF4DCB-32A2-40AE-8D4F-5239A69F5704}" srcOrd="10" destOrd="0" presId="urn:microsoft.com/office/officeart/2005/8/layout/pyramid2"/>
    <dgm:cxn modelId="{D57656B1-E8DA-4874-8854-AE662BAE4C91}" type="presParOf" srcId="{8EEE0F91-DDD2-48E2-9304-9B37BFE6B115}" destId="{3084B224-68C1-477B-9AFF-EBD9F5622921}" srcOrd="11" destOrd="0" presId="urn:microsoft.com/office/officeart/2005/8/layout/pyramid2"/>
    <dgm:cxn modelId="{97CD5469-5459-4D06-9669-3F6FBB26145B}" type="presParOf" srcId="{8EEE0F91-DDD2-48E2-9304-9B37BFE6B115}" destId="{DF42C7F0-24CA-4539-B56A-66F43DF3699C}" srcOrd="12" destOrd="0" presId="urn:microsoft.com/office/officeart/2005/8/layout/pyramid2"/>
    <dgm:cxn modelId="{25AC2E97-B08A-46C6-973E-4FBEF1C04AED}" type="presParOf" srcId="{8EEE0F91-DDD2-48E2-9304-9B37BFE6B115}" destId="{4157E59E-0D62-451C-8FA5-9139D9BCDB7E}" srcOrd="13" destOrd="0" presId="urn:microsoft.com/office/officeart/2005/8/layout/pyramid2"/>
    <dgm:cxn modelId="{B217A9CF-7C39-43D5-93B3-C38B53F3A966}" type="presParOf" srcId="{8EEE0F91-DDD2-48E2-9304-9B37BFE6B115}" destId="{988BE4A9-8BB5-4EE3-9EC3-D32E9CB9DAFF}" srcOrd="14" destOrd="0" presId="urn:microsoft.com/office/officeart/2005/8/layout/pyramid2"/>
    <dgm:cxn modelId="{0068D7DB-EC07-4328-A30F-5E917B9A5CB0}" type="presParOf" srcId="{8EEE0F91-DDD2-48E2-9304-9B37BFE6B115}" destId="{259915F1-D967-4DCE-9B52-D789361CF39F}" srcOrd="15" destOrd="0" presId="urn:microsoft.com/office/officeart/2005/8/layout/pyramid2"/>
    <dgm:cxn modelId="{B2A9DD42-BBC3-4FD0-86FD-46CFDF1632FD}" type="presParOf" srcId="{8EEE0F91-DDD2-48E2-9304-9B37BFE6B115}" destId="{A59FB181-7D55-45EA-A4D5-C082025352CF}" srcOrd="16" destOrd="0" presId="urn:microsoft.com/office/officeart/2005/8/layout/pyramid2"/>
    <dgm:cxn modelId="{03AD1753-C5F9-48C7-A4E2-59508124C6C5}" type="presParOf" srcId="{8EEE0F91-DDD2-48E2-9304-9B37BFE6B115}" destId="{F80B5D79-A220-405E-B69D-93D03C8A9B57}" srcOrd="17" destOrd="0" presId="urn:microsoft.com/office/officeart/2005/8/layout/pyramid2"/>
    <dgm:cxn modelId="{D2154DB6-92ED-4F91-999E-9A212BF5B84F}" type="presParOf" srcId="{8EEE0F91-DDD2-48E2-9304-9B37BFE6B115}" destId="{788FFC50-8587-4AE3-8EAF-2E424DD35B2B}" srcOrd="18" destOrd="0" presId="urn:microsoft.com/office/officeart/2005/8/layout/pyramid2"/>
    <dgm:cxn modelId="{21C1293E-B236-4C25-B803-E407CE88CAFE}" type="presParOf" srcId="{8EEE0F91-DDD2-48E2-9304-9B37BFE6B115}" destId="{1C9907DC-5EF4-4A33-941C-A282D8911301}" srcOrd="19" destOrd="0" presId="urn:microsoft.com/office/officeart/2005/8/layout/pyramid2"/>
    <dgm:cxn modelId="{9C52ABC8-4BD5-473C-9F77-568F68B9EF16}" type="presParOf" srcId="{8EEE0F91-DDD2-48E2-9304-9B37BFE6B115}" destId="{D16C948C-432D-4707-A9D3-382DF6C5CC40}" srcOrd="20" destOrd="0" presId="urn:microsoft.com/office/officeart/2005/8/layout/pyramid2"/>
    <dgm:cxn modelId="{D4F1B06D-AA7E-4574-95F8-568CB06C3D20}" type="presParOf" srcId="{8EEE0F91-DDD2-48E2-9304-9B37BFE6B115}" destId="{00B37E33-3DC4-4EBC-8D14-895017B91562}" srcOrd="21" destOrd="0" presId="urn:microsoft.com/office/officeart/2005/8/layout/pyramid2"/>
    <dgm:cxn modelId="{BBD64F59-479A-452B-989E-BCE947ED62B8}" type="presParOf" srcId="{8EEE0F91-DDD2-48E2-9304-9B37BFE6B115}" destId="{833DB66D-4680-4A6A-90E4-281E0DE2ACED}" srcOrd="22" destOrd="0" presId="urn:microsoft.com/office/officeart/2005/8/layout/pyramid2"/>
    <dgm:cxn modelId="{3E15B8C8-396D-4014-8633-55D187C28925}" type="presParOf" srcId="{8EEE0F91-DDD2-48E2-9304-9B37BFE6B115}" destId="{810960B1-6E1D-4EE6-845F-B1CDC3B2168D}" srcOrd="23" destOrd="0" presId="urn:microsoft.com/office/officeart/2005/8/layout/pyramid2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F5D32F-7A05-4EBC-A93D-5CFF9D95E40D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DD3CF2-16CC-45B6-A129-8F5CFA7497CE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Имеет творческое мировоззрение.</a:t>
          </a:r>
          <a:endParaRPr lang="ru-RU" sz="900" b="1" dirty="0">
            <a:solidFill>
              <a:schemeClr val="tx1"/>
            </a:solidFill>
          </a:endParaRPr>
        </a:p>
      </dgm:t>
    </dgm:pt>
    <dgm:pt modelId="{52924711-50D9-4124-8AA5-ABDDA6614D0F}" type="parTrans" cxnId="{C167C82E-F8E9-4157-8DEC-4C8B87FFB826}">
      <dgm:prSet/>
      <dgm:spPr/>
      <dgm:t>
        <a:bodyPr/>
        <a:lstStyle/>
        <a:p>
          <a:endParaRPr lang="ru-RU"/>
        </a:p>
      </dgm:t>
    </dgm:pt>
    <dgm:pt modelId="{3B16D0AE-C9FE-4596-A3DB-A82D6480346F}" type="sibTrans" cxnId="{C167C82E-F8E9-4157-8DEC-4C8B87FFB826}">
      <dgm:prSet/>
      <dgm:spPr/>
      <dgm:t>
        <a:bodyPr/>
        <a:lstStyle/>
        <a:p>
          <a:endParaRPr lang="ru-RU"/>
        </a:p>
      </dgm:t>
    </dgm:pt>
    <dgm:pt modelId="{E17F3100-0A02-4A9A-A960-1DBA293A13A1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Обладает </a:t>
          </a:r>
          <a:r>
            <a:rPr lang="ru-RU" sz="900" b="1" dirty="0" err="1" smtClean="0">
              <a:solidFill>
                <a:schemeClr val="tx1"/>
              </a:solidFill>
            </a:rPr>
            <a:t>жизнестой-костью</a:t>
          </a:r>
          <a:endParaRPr lang="ru-RU" sz="900" b="1" dirty="0">
            <a:solidFill>
              <a:schemeClr val="tx1"/>
            </a:solidFill>
          </a:endParaRPr>
        </a:p>
      </dgm:t>
    </dgm:pt>
    <dgm:pt modelId="{BC655889-5C18-4ABB-8278-7CA8BC0502A2}" type="parTrans" cxnId="{35FE1A30-5ED6-413B-A4F9-17B91365EA97}">
      <dgm:prSet/>
      <dgm:spPr/>
      <dgm:t>
        <a:bodyPr/>
        <a:lstStyle/>
        <a:p>
          <a:endParaRPr lang="ru-RU"/>
        </a:p>
      </dgm:t>
    </dgm:pt>
    <dgm:pt modelId="{0870F1EC-01FF-44E8-9028-A4653E1250B4}" type="sibTrans" cxnId="{35FE1A30-5ED6-413B-A4F9-17B91365EA97}">
      <dgm:prSet/>
      <dgm:spPr/>
      <dgm:t>
        <a:bodyPr/>
        <a:lstStyle/>
        <a:p>
          <a:endParaRPr lang="ru-RU"/>
        </a:p>
      </dgm:t>
    </dgm:pt>
    <dgm:pt modelId="{3C95264E-4DE7-48CE-9B1F-60A6806EDC86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Имеет</a:t>
          </a:r>
        </a:p>
        <a:p>
          <a:pPr rtl="0"/>
          <a:r>
            <a:rPr lang="ru-RU" sz="900" b="1" dirty="0" smtClean="0">
              <a:solidFill>
                <a:schemeClr val="tx1"/>
              </a:solidFill>
            </a:rPr>
            <a:t>позитивную</a:t>
          </a:r>
        </a:p>
        <a:p>
          <a:pPr rtl="0"/>
          <a:r>
            <a:rPr lang="ru-RU" sz="900" b="1" dirty="0" smtClean="0">
              <a:solidFill>
                <a:schemeClr val="tx1"/>
              </a:solidFill>
            </a:rPr>
            <a:t> Я – концепцию</a:t>
          </a:r>
          <a:endParaRPr lang="ru-RU" sz="900" b="1" dirty="0">
            <a:solidFill>
              <a:schemeClr val="tx1"/>
            </a:solidFill>
          </a:endParaRPr>
        </a:p>
      </dgm:t>
    </dgm:pt>
    <dgm:pt modelId="{B50929A1-E3A8-4CEC-879E-5EBA3E376968}" type="parTrans" cxnId="{A424CCB5-BB5A-463B-8B75-39D28FE9CD9A}">
      <dgm:prSet/>
      <dgm:spPr/>
      <dgm:t>
        <a:bodyPr/>
        <a:lstStyle/>
        <a:p>
          <a:endParaRPr lang="ru-RU"/>
        </a:p>
      </dgm:t>
    </dgm:pt>
    <dgm:pt modelId="{EFC27191-13C4-4236-B566-2B79270AC6A1}" type="sibTrans" cxnId="{A424CCB5-BB5A-463B-8B75-39D28FE9CD9A}">
      <dgm:prSet/>
      <dgm:spPr/>
      <dgm:t>
        <a:bodyPr/>
        <a:lstStyle/>
        <a:p>
          <a:endParaRPr lang="ru-RU"/>
        </a:p>
      </dgm:t>
    </dgm:pt>
    <dgm:pt modelId="{CC6732AD-10DA-4B7C-8E62-9EEF32498D79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Обладает целеустремленностью и настойчивостью</a:t>
          </a:r>
          <a:endParaRPr lang="ru-RU" sz="900" b="1" dirty="0">
            <a:solidFill>
              <a:schemeClr val="tx1"/>
            </a:solidFill>
          </a:endParaRPr>
        </a:p>
      </dgm:t>
    </dgm:pt>
    <dgm:pt modelId="{8363F062-D5C0-4194-A6BE-C7ED86BCD08D}" type="parTrans" cxnId="{9FE7A716-BC0A-42E9-AC09-901BB7C8C38B}">
      <dgm:prSet/>
      <dgm:spPr/>
      <dgm:t>
        <a:bodyPr/>
        <a:lstStyle/>
        <a:p>
          <a:endParaRPr lang="ru-RU"/>
        </a:p>
      </dgm:t>
    </dgm:pt>
    <dgm:pt modelId="{D7C3E63A-8ABB-45E2-A6D6-6B928CA9EB63}" type="sibTrans" cxnId="{9FE7A716-BC0A-42E9-AC09-901BB7C8C38B}">
      <dgm:prSet/>
      <dgm:spPr/>
      <dgm:t>
        <a:bodyPr/>
        <a:lstStyle/>
        <a:p>
          <a:endParaRPr lang="ru-RU"/>
        </a:p>
      </dgm:t>
    </dgm:pt>
    <dgm:pt modelId="{BBEDF762-673E-4CCF-90C6-3FBA2509057D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Обладает четким осознанием своих целей и задач для полного раскрытия своих способностей</a:t>
          </a:r>
          <a:endParaRPr lang="ru-RU" sz="900" b="1" dirty="0">
            <a:solidFill>
              <a:schemeClr val="tx1"/>
            </a:solidFill>
          </a:endParaRPr>
        </a:p>
      </dgm:t>
    </dgm:pt>
    <dgm:pt modelId="{E7003B4D-DB6C-4684-BE09-1304D56AF62F}" type="parTrans" cxnId="{ECA380ED-98D9-4878-9EBB-01031C4B989A}">
      <dgm:prSet/>
      <dgm:spPr/>
      <dgm:t>
        <a:bodyPr/>
        <a:lstStyle/>
        <a:p>
          <a:endParaRPr lang="ru-RU"/>
        </a:p>
      </dgm:t>
    </dgm:pt>
    <dgm:pt modelId="{60349EBA-BA89-4314-8DAF-F11CA5D12284}" type="sibTrans" cxnId="{ECA380ED-98D9-4878-9EBB-01031C4B989A}">
      <dgm:prSet/>
      <dgm:spPr/>
      <dgm:t>
        <a:bodyPr/>
        <a:lstStyle/>
        <a:p>
          <a:endParaRPr lang="ru-RU"/>
        </a:p>
      </dgm:t>
    </dgm:pt>
    <dgm:pt modelId="{91E99F07-9414-4152-8738-180B2BDB3F6D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Эмоциональная стабильность.</a:t>
          </a:r>
          <a:endParaRPr lang="ru-RU" sz="900" b="1" dirty="0">
            <a:solidFill>
              <a:schemeClr val="tx1"/>
            </a:solidFill>
          </a:endParaRPr>
        </a:p>
      </dgm:t>
    </dgm:pt>
    <dgm:pt modelId="{D9C9678E-1140-4097-9F5E-9FFC4DC40357}" type="parTrans" cxnId="{D09B25B8-2438-4A21-8748-2F993A0AF2DE}">
      <dgm:prSet/>
      <dgm:spPr/>
      <dgm:t>
        <a:bodyPr/>
        <a:lstStyle/>
        <a:p>
          <a:endParaRPr lang="ru-RU"/>
        </a:p>
      </dgm:t>
    </dgm:pt>
    <dgm:pt modelId="{FC608EDB-7A27-44A1-A7F2-9A803026D82D}" type="sibTrans" cxnId="{D09B25B8-2438-4A21-8748-2F993A0AF2DE}">
      <dgm:prSet/>
      <dgm:spPr/>
      <dgm:t>
        <a:bodyPr/>
        <a:lstStyle/>
        <a:p>
          <a:endParaRPr lang="ru-RU"/>
        </a:p>
      </dgm:t>
    </dgm:pt>
    <dgm:pt modelId="{E34DA200-B5D4-4CB5-8CB8-C04BFAE46BAC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Коммуникабельность</a:t>
          </a:r>
          <a:endParaRPr lang="ru-RU" sz="900" b="1" dirty="0">
            <a:solidFill>
              <a:schemeClr val="tx1"/>
            </a:solidFill>
          </a:endParaRPr>
        </a:p>
      </dgm:t>
    </dgm:pt>
    <dgm:pt modelId="{62C6D55C-0D19-4838-816A-44D6FCA12CF4}" type="parTrans" cxnId="{459F9D3E-94DA-4813-9CA1-FA5B24F375CB}">
      <dgm:prSet/>
      <dgm:spPr/>
      <dgm:t>
        <a:bodyPr/>
        <a:lstStyle/>
        <a:p>
          <a:endParaRPr lang="ru-RU"/>
        </a:p>
      </dgm:t>
    </dgm:pt>
    <dgm:pt modelId="{74B21A44-73AF-4683-B546-8C4EDDB0DB79}" type="sibTrans" cxnId="{459F9D3E-94DA-4813-9CA1-FA5B24F375CB}">
      <dgm:prSet/>
      <dgm:spPr/>
      <dgm:t>
        <a:bodyPr/>
        <a:lstStyle/>
        <a:p>
          <a:endParaRPr lang="ru-RU"/>
        </a:p>
      </dgm:t>
    </dgm:pt>
    <dgm:pt modelId="{5ED076BB-2E50-40F2-AACD-53CBC0C16F0D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Владеет передовыми технологиями обучения и воспитания связанными с развитием творческой активности</a:t>
          </a:r>
          <a:endParaRPr lang="ru-RU" sz="900" b="1" dirty="0">
            <a:solidFill>
              <a:schemeClr val="tx1"/>
            </a:solidFill>
          </a:endParaRPr>
        </a:p>
      </dgm:t>
    </dgm:pt>
    <dgm:pt modelId="{81074E2E-5EA9-4CEB-AEB4-147F9E9A7A14}" type="parTrans" cxnId="{3E408E07-3942-4032-B4F8-2C49A2645A01}">
      <dgm:prSet/>
      <dgm:spPr/>
      <dgm:t>
        <a:bodyPr/>
        <a:lstStyle/>
        <a:p>
          <a:endParaRPr lang="ru-RU"/>
        </a:p>
      </dgm:t>
    </dgm:pt>
    <dgm:pt modelId="{76010F70-3B29-422D-BA0A-6EE60AE3E4B7}" type="sibTrans" cxnId="{3E408E07-3942-4032-B4F8-2C49A2645A01}">
      <dgm:prSet/>
      <dgm:spPr/>
      <dgm:t>
        <a:bodyPr/>
        <a:lstStyle/>
        <a:p>
          <a:endParaRPr lang="ru-RU"/>
        </a:p>
      </dgm:t>
    </dgm:pt>
    <dgm:pt modelId="{5C3428D3-EE7C-4959-84A3-E0F0E5F19AC5}" type="pres">
      <dgm:prSet presAssocID="{16F5D32F-7A05-4EBC-A93D-5CFF9D95E4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4114C-1E0C-49AD-9DCA-DCF47F9C0B49}" type="pres">
      <dgm:prSet presAssocID="{CDDD3CF2-16CC-45B6-A129-8F5CFA7497CE}" presName="node" presStyleLbl="node1" presStyleIdx="0" presStyleCnt="8" custScaleX="163319" custScaleY="140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5096E-C07E-431A-9BE3-0F3E957C67D8}" type="pres">
      <dgm:prSet presAssocID="{3B16D0AE-C9FE-4596-A3DB-A82D6480346F}" presName="sibTrans" presStyleLbl="sibTrans2D1" presStyleIdx="0" presStyleCnt="8"/>
      <dgm:spPr/>
      <dgm:t>
        <a:bodyPr/>
        <a:lstStyle/>
        <a:p>
          <a:endParaRPr lang="ru-RU"/>
        </a:p>
      </dgm:t>
    </dgm:pt>
    <dgm:pt modelId="{92BA00DB-1356-4670-93DB-5C17FB234319}" type="pres">
      <dgm:prSet presAssocID="{3B16D0AE-C9FE-4596-A3DB-A82D6480346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F77011FE-79E5-40CE-B4AA-A2C87951E8BB}" type="pres">
      <dgm:prSet presAssocID="{E17F3100-0A02-4A9A-A960-1DBA293A13A1}" presName="node" presStyleLbl="node1" presStyleIdx="1" presStyleCnt="8" custScaleX="163319" custScaleY="140417" custRadScaleRad="99612" custRadScaleInc="8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79031-CB27-44FE-9FA2-FD9D80C3FA2E}" type="pres">
      <dgm:prSet presAssocID="{0870F1EC-01FF-44E8-9028-A4653E1250B4}" presName="sibTrans" presStyleLbl="sibTrans2D1" presStyleIdx="1" presStyleCnt="8"/>
      <dgm:spPr/>
      <dgm:t>
        <a:bodyPr/>
        <a:lstStyle/>
        <a:p>
          <a:endParaRPr lang="ru-RU"/>
        </a:p>
      </dgm:t>
    </dgm:pt>
    <dgm:pt modelId="{63BC99F6-6C1D-4C20-AD73-710D4EF0B3EA}" type="pres">
      <dgm:prSet presAssocID="{0870F1EC-01FF-44E8-9028-A4653E1250B4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F2B97E49-1159-41D0-A492-241EA9087A0F}" type="pres">
      <dgm:prSet presAssocID="{3C95264E-4DE7-48CE-9B1F-60A6806EDC86}" presName="node" presStyleLbl="node1" presStyleIdx="2" presStyleCnt="8" custScaleX="163319" custScaleY="140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90E07-F851-4A7B-A970-4017FCCF4D1F}" type="pres">
      <dgm:prSet presAssocID="{EFC27191-13C4-4236-B566-2B79270AC6A1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EF56F-9F56-4F93-A596-C56AB314A102}" type="pres">
      <dgm:prSet presAssocID="{EFC27191-13C4-4236-B566-2B79270AC6A1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51C9D17E-C9F8-4AAD-A409-7AD0C93323AE}" type="pres">
      <dgm:prSet presAssocID="{CC6732AD-10DA-4B7C-8E62-9EEF32498D79}" presName="node" presStyleLbl="node1" presStyleIdx="3" presStyleCnt="8" custScaleX="163319" custScaleY="140417" custRadScaleRad="101495" custRadScaleInc="-3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04C60-4043-4ADC-8835-7B40E7855417}" type="pres">
      <dgm:prSet presAssocID="{D7C3E63A-8ABB-45E2-A6D6-6B928CA9EB63}" presName="sibTrans" presStyleLbl="sibTrans2D1" presStyleIdx="3" presStyleCnt="8"/>
      <dgm:spPr/>
      <dgm:t>
        <a:bodyPr/>
        <a:lstStyle/>
        <a:p>
          <a:endParaRPr lang="ru-RU"/>
        </a:p>
      </dgm:t>
    </dgm:pt>
    <dgm:pt modelId="{D12BDA51-410D-485C-8463-174D37AD185C}" type="pres">
      <dgm:prSet presAssocID="{D7C3E63A-8ABB-45E2-A6D6-6B928CA9EB63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AAA2E649-C371-4119-AD8D-C7B0A5BFEECB}" type="pres">
      <dgm:prSet presAssocID="{BBEDF762-673E-4CCF-90C6-3FBA2509057D}" presName="node" presStyleLbl="node1" presStyleIdx="4" presStyleCnt="8" custScaleX="163319" custScaleY="140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DA836-4170-4ECF-ABA1-361861D0CFAD}" type="pres">
      <dgm:prSet presAssocID="{60349EBA-BA89-4314-8DAF-F11CA5D12284}" presName="sibTrans" presStyleLbl="sibTrans2D1" presStyleIdx="4" presStyleCnt="8"/>
      <dgm:spPr/>
      <dgm:t>
        <a:bodyPr/>
        <a:lstStyle/>
        <a:p>
          <a:endParaRPr lang="ru-RU"/>
        </a:p>
      </dgm:t>
    </dgm:pt>
    <dgm:pt modelId="{EB53565C-9173-4EF9-BE88-34E84ECDF0CC}" type="pres">
      <dgm:prSet presAssocID="{60349EBA-BA89-4314-8DAF-F11CA5D12284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FD80F78C-A1A7-4AD1-BDAF-4029B5F2BB06}" type="pres">
      <dgm:prSet presAssocID="{91E99F07-9414-4152-8738-180B2BDB3F6D}" presName="node" presStyleLbl="node1" presStyleIdx="5" presStyleCnt="8" custScaleX="163319" custScaleY="140417" custRadScaleRad="103045" custRadScaleInc="7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5EB90-5BCC-4A25-BAAE-D96EE5E82017}" type="pres">
      <dgm:prSet presAssocID="{FC608EDB-7A27-44A1-A7F2-9A803026D82D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5D7EC00-D058-435C-A2E4-E183F5B35116}" type="pres">
      <dgm:prSet presAssocID="{FC608EDB-7A27-44A1-A7F2-9A803026D82D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7B3D3FCB-BD9C-41C7-8438-7D6A03559C88}" type="pres">
      <dgm:prSet presAssocID="{E34DA200-B5D4-4CB5-8CB8-C04BFAE46BAC}" presName="node" presStyleLbl="node1" presStyleIdx="6" presStyleCnt="8" custScaleX="163319" custScaleY="140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87D57-76DB-4DD8-B3DC-E663269CC166}" type="pres">
      <dgm:prSet presAssocID="{74B21A44-73AF-4683-B546-8C4EDDB0DB79}" presName="sibTrans" presStyleLbl="sibTrans2D1" presStyleIdx="6" presStyleCnt="8"/>
      <dgm:spPr/>
      <dgm:t>
        <a:bodyPr/>
        <a:lstStyle/>
        <a:p>
          <a:endParaRPr lang="ru-RU"/>
        </a:p>
      </dgm:t>
    </dgm:pt>
    <dgm:pt modelId="{E5131FDC-9431-47C8-BB4C-7A2CDEA5D9F0}" type="pres">
      <dgm:prSet presAssocID="{74B21A44-73AF-4683-B546-8C4EDDB0DB79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A657ADA7-A8D8-4786-B628-995A7A9C9AC0}" type="pres">
      <dgm:prSet presAssocID="{5ED076BB-2E50-40F2-AACD-53CBC0C16F0D}" presName="node" presStyleLbl="node1" presStyleIdx="7" presStyleCnt="8" custScaleX="163319" custScaleY="140417" custRadScaleRad="101191" custRadScaleInc="-12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59167-0A47-42C6-8B56-6B67E900B8E0}" type="pres">
      <dgm:prSet presAssocID="{76010F70-3B29-422D-BA0A-6EE60AE3E4B7}" presName="sibTrans" presStyleLbl="sibTrans2D1" presStyleIdx="7" presStyleCnt="8"/>
      <dgm:spPr/>
      <dgm:t>
        <a:bodyPr/>
        <a:lstStyle/>
        <a:p>
          <a:endParaRPr lang="ru-RU"/>
        </a:p>
      </dgm:t>
    </dgm:pt>
    <dgm:pt modelId="{0A12F4E3-ABEC-49EC-96EB-52EA264AC843}" type="pres">
      <dgm:prSet presAssocID="{76010F70-3B29-422D-BA0A-6EE60AE3E4B7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548D683A-2898-4A0B-9709-D0AA61BC833D}" type="presOf" srcId="{3C95264E-4DE7-48CE-9B1F-60A6806EDC86}" destId="{F2B97E49-1159-41D0-A492-241EA9087A0F}" srcOrd="0" destOrd="0" presId="urn:microsoft.com/office/officeart/2005/8/layout/cycle2"/>
    <dgm:cxn modelId="{71733216-DB59-4BAD-9E74-1EBFFE41E256}" type="presOf" srcId="{FC608EDB-7A27-44A1-A7F2-9A803026D82D}" destId="{B7A5EB90-5BCC-4A25-BAAE-D96EE5E82017}" srcOrd="0" destOrd="0" presId="urn:microsoft.com/office/officeart/2005/8/layout/cycle2"/>
    <dgm:cxn modelId="{02B75601-284D-41A1-908F-1DF30F5FA101}" type="presOf" srcId="{76010F70-3B29-422D-BA0A-6EE60AE3E4B7}" destId="{0A12F4E3-ABEC-49EC-96EB-52EA264AC843}" srcOrd="1" destOrd="0" presId="urn:microsoft.com/office/officeart/2005/8/layout/cycle2"/>
    <dgm:cxn modelId="{193F68A8-46E6-49A1-8A8D-EBEE9CEB5F77}" type="presOf" srcId="{74B21A44-73AF-4683-B546-8C4EDDB0DB79}" destId="{C2D87D57-76DB-4DD8-B3DC-E663269CC166}" srcOrd="0" destOrd="0" presId="urn:microsoft.com/office/officeart/2005/8/layout/cycle2"/>
    <dgm:cxn modelId="{03851B1A-8FD0-4B24-8262-78500587998A}" type="presOf" srcId="{BBEDF762-673E-4CCF-90C6-3FBA2509057D}" destId="{AAA2E649-C371-4119-AD8D-C7B0A5BFEECB}" srcOrd="0" destOrd="0" presId="urn:microsoft.com/office/officeart/2005/8/layout/cycle2"/>
    <dgm:cxn modelId="{CCE6C44E-3108-4CED-806F-CE421EF972D7}" type="presOf" srcId="{CC6732AD-10DA-4B7C-8E62-9EEF32498D79}" destId="{51C9D17E-C9F8-4AAD-A409-7AD0C93323AE}" srcOrd="0" destOrd="0" presId="urn:microsoft.com/office/officeart/2005/8/layout/cycle2"/>
    <dgm:cxn modelId="{35FE1A30-5ED6-413B-A4F9-17B91365EA97}" srcId="{16F5D32F-7A05-4EBC-A93D-5CFF9D95E40D}" destId="{E17F3100-0A02-4A9A-A960-1DBA293A13A1}" srcOrd="1" destOrd="0" parTransId="{BC655889-5C18-4ABB-8278-7CA8BC0502A2}" sibTransId="{0870F1EC-01FF-44E8-9028-A4653E1250B4}"/>
    <dgm:cxn modelId="{6AD49256-1B14-4656-96B4-FABD8B9B5149}" type="presOf" srcId="{D7C3E63A-8ABB-45E2-A6D6-6B928CA9EB63}" destId="{D12BDA51-410D-485C-8463-174D37AD185C}" srcOrd="1" destOrd="0" presId="urn:microsoft.com/office/officeart/2005/8/layout/cycle2"/>
    <dgm:cxn modelId="{6EF3EE69-6B0D-4ECD-8BF1-DF88D9E3472C}" type="presOf" srcId="{60349EBA-BA89-4314-8DAF-F11CA5D12284}" destId="{6B7DA836-4170-4ECF-ABA1-361861D0CFAD}" srcOrd="0" destOrd="0" presId="urn:microsoft.com/office/officeart/2005/8/layout/cycle2"/>
    <dgm:cxn modelId="{459F9D3E-94DA-4813-9CA1-FA5B24F375CB}" srcId="{16F5D32F-7A05-4EBC-A93D-5CFF9D95E40D}" destId="{E34DA200-B5D4-4CB5-8CB8-C04BFAE46BAC}" srcOrd="6" destOrd="0" parTransId="{62C6D55C-0D19-4838-816A-44D6FCA12CF4}" sibTransId="{74B21A44-73AF-4683-B546-8C4EDDB0DB79}"/>
    <dgm:cxn modelId="{3DC61B59-7F12-443B-93A1-51699C6112D9}" type="presOf" srcId="{5ED076BB-2E50-40F2-AACD-53CBC0C16F0D}" destId="{A657ADA7-A8D8-4786-B628-995A7A9C9AC0}" srcOrd="0" destOrd="0" presId="urn:microsoft.com/office/officeart/2005/8/layout/cycle2"/>
    <dgm:cxn modelId="{36C576D5-2263-4848-A832-66C5B8087695}" type="presOf" srcId="{EFC27191-13C4-4236-B566-2B79270AC6A1}" destId="{0DC90E07-F851-4A7B-A970-4017FCCF4D1F}" srcOrd="0" destOrd="0" presId="urn:microsoft.com/office/officeart/2005/8/layout/cycle2"/>
    <dgm:cxn modelId="{417470C2-2DAE-4B43-BC2A-3B10F400BF3F}" type="presOf" srcId="{EFC27191-13C4-4236-B566-2B79270AC6A1}" destId="{924EF56F-9F56-4F93-A596-C56AB314A102}" srcOrd="1" destOrd="0" presId="urn:microsoft.com/office/officeart/2005/8/layout/cycle2"/>
    <dgm:cxn modelId="{0EFCD425-F4FE-4256-854A-51404659D904}" type="presOf" srcId="{0870F1EC-01FF-44E8-9028-A4653E1250B4}" destId="{63BC99F6-6C1D-4C20-AD73-710D4EF0B3EA}" srcOrd="1" destOrd="0" presId="urn:microsoft.com/office/officeart/2005/8/layout/cycle2"/>
    <dgm:cxn modelId="{09831740-0A96-4045-9F66-174310131614}" type="presOf" srcId="{E34DA200-B5D4-4CB5-8CB8-C04BFAE46BAC}" destId="{7B3D3FCB-BD9C-41C7-8438-7D6A03559C88}" srcOrd="0" destOrd="0" presId="urn:microsoft.com/office/officeart/2005/8/layout/cycle2"/>
    <dgm:cxn modelId="{CF307557-904A-4462-8369-F7BA161B3678}" type="presOf" srcId="{E17F3100-0A02-4A9A-A960-1DBA293A13A1}" destId="{F77011FE-79E5-40CE-B4AA-A2C87951E8BB}" srcOrd="0" destOrd="0" presId="urn:microsoft.com/office/officeart/2005/8/layout/cycle2"/>
    <dgm:cxn modelId="{C167C82E-F8E9-4157-8DEC-4C8B87FFB826}" srcId="{16F5D32F-7A05-4EBC-A93D-5CFF9D95E40D}" destId="{CDDD3CF2-16CC-45B6-A129-8F5CFA7497CE}" srcOrd="0" destOrd="0" parTransId="{52924711-50D9-4124-8AA5-ABDDA6614D0F}" sibTransId="{3B16D0AE-C9FE-4596-A3DB-A82D6480346F}"/>
    <dgm:cxn modelId="{8D65F411-78E0-41A8-84D2-C9E64362A72F}" type="presOf" srcId="{74B21A44-73AF-4683-B546-8C4EDDB0DB79}" destId="{E5131FDC-9431-47C8-BB4C-7A2CDEA5D9F0}" srcOrd="1" destOrd="0" presId="urn:microsoft.com/office/officeart/2005/8/layout/cycle2"/>
    <dgm:cxn modelId="{9FE7A716-BC0A-42E9-AC09-901BB7C8C38B}" srcId="{16F5D32F-7A05-4EBC-A93D-5CFF9D95E40D}" destId="{CC6732AD-10DA-4B7C-8E62-9EEF32498D79}" srcOrd="3" destOrd="0" parTransId="{8363F062-D5C0-4194-A6BE-C7ED86BCD08D}" sibTransId="{D7C3E63A-8ABB-45E2-A6D6-6B928CA9EB63}"/>
    <dgm:cxn modelId="{7C8BF293-BA0D-4AC9-A08E-D12383F6452D}" type="presOf" srcId="{91E99F07-9414-4152-8738-180B2BDB3F6D}" destId="{FD80F78C-A1A7-4AD1-BDAF-4029B5F2BB06}" srcOrd="0" destOrd="0" presId="urn:microsoft.com/office/officeart/2005/8/layout/cycle2"/>
    <dgm:cxn modelId="{32C39B0E-7D9B-4F49-BF54-649535BF3E52}" type="presOf" srcId="{FC608EDB-7A27-44A1-A7F2-9A803026D82D}" destId="{55D7EC00-D058-435C-A2E4-E183F5B35116}" srcOrd="1" destOrd="0" presId="urn:microsoft.com/office/officeart/2005/8/layout/cycle2"/>
    <dgm:cxn modelId="{ECA380ED-98D9-4878-9EBB-01031C4B989A}" srcId="{16F5D32F-7A05-4EBC-A93D-5CFF9D95E40D}" destId="{BBEDF762-673E-4CCF-90C6-3FBA2509057D}" srcOrd="4" destOrd="0" parTransId="{E7003B4D-DB6C-4684-BE09-1304D56AF62F}" sibTransId="{60349EBA-BA89-4314-8DAF-F11CA5D12284}"/>
    <dgm:cxn modelId="{25024476-25BC-4671-AAC0-B120C61E8A9A}" type="presOf" srcId="{0870F1EC-01FF-44E8-9028-A4653E1250B4}" destId="{C0079031-CB27-44FE-9FA2-FD9D80C3FA2E}" srcOrd="0" destOrd="0" presId="urn:microsoft.com/office/officeart/2005/8/layout/cycle2"/>
    <dgm:cxn modelId="{6D03355F-B8D7-4F66-A2DE-9DD3302604A7}" type="presOf" srcId="{16F5D32F-7A05-4EBC-A93D-5CFF9D95E40D}" destId="{5C3428D3-EE7C-4959-84A3-E0F0E5F19AC5}" srcOrd="0" destOrd="0" presId="urn:microsoft.com/office/officeart/2005/8/layout/cycle2"/>
    <dgm:cxn modelId="{A424CCB5-BB5A-463B-8B75-39D28FE9CD9A}" srcId="{16F5D32F-7A05-4EBC-A93D-5CFF9D95E40D}" destId="{3C95264E-4DE7-48CE-9B1F-60A6806EDC86}" srcOrd="2" destOrd="0" parTransId="{B50929A1-E3A8-4CEC-879E-5EBA3E376968}" sibTransId="{EFC27191-13C4-4236-B566-2B79270AC6A1}"/>
    <dgm:cxn modelId="{D406827B-3330-41C1-9339-3C1C594FDCD4}" type="presOf" srcId="{D7C3E63A-8ABB-45E2-A6D6-6B928CA9EB63}" destId="{ACA04C60-4043-4ADC-8835-7B40E7855417}" srcOrd="0" destOrd="0" presId="urn:microsoft.com/office/officeart/2005/8/layout/cycle2"/>
    <dgm:cxn modelId="{8C071115-5FF2-4C42-A563-9AF7779E5570}" type="presOf" srcId="{CDDD3CF2-16CC-45B6-A129-8F5CFA7497CE}" destId="{ED74114C-1E0C-49AD-9DCA-DCF47F9C0B49}" srcOrd="0" destOrd="0" presId="urn:microsoft.com/office/officeart/2005/8/layout/cycle2"/>
    <dgm:cxn modelId="{C1B00549-193C-474B-8717-7D9174AB602C}" type="presOf" srcId="{60349EBA-BA89-4314-8DAF-F11CA5D12284}" destId="{EB53565C-9173-4EF9-BE88-34E84ECDF0CC}" srcOrd="1" destOrd="0" presId="urn:microsoft.com/office/officeart/2005/8/layout/cycle2"/>
    <dgm:cxn modelId="{B12EFD44-2F26-4F0F-8E38-C38DAB4CEE4F}" type="presOf" srcId="{3B16D0AE-C9FE-4596-A3DB-A82D6480346F}" destId="{92BA00DB-1356-4670-93DB-5C17FB234319}" srcOrd="1" destOrd="0" presId="urn:microsoft.com/office/officeart/2005/8/layout/cycle2"/>
    <dgm:cxn modelId="{1A65A144-B43B-40BD-A105-B3E419DB326E}" type="presOf" srcId="{76010F70-3B29-422D-BA0A-6EE60AE3E4B7}" destId="{EF559167-0A47-42C6-8B56-6B67E900B8E0}" srcOrd="0" destOrd="0" presId="urn:microsoft.com/office/officeart/2005/8/layout/cycle2"/>
    <dgm:cxn modelId="{5B4B381B-F8A2-4268-A03B-66CACE36F99A}" type="presOf" srcId="{3B16D0AE-C9FE-4596-A3DB-A82D6480346F}" destId="{64B5096E-C07E-431A-9BE3-0F3E957C67D8}" srcOrd="0" destOrd="0" presId="urn:microsoft.com/office/officeart/2005/8/layout/cycle2"/>
    <dgm:cxn modelId="{D09B25B8-2438-4A21-8748-2F993A0AF2DE}" srcId="{16F5D32F-7A05-4EBC-A93D-5CFF9D95E40D}" destId="{91E99F07-9414-4152-8738-180B2BDB3F6D}" srcOrd="5" destOrd="0" parTransId="{D9C9678E-1140-4097-9F5E-9FFC4DC40357}" sibTransId="{FC608EDB-7A27-44A1-A7F2-9A803026D82D}"/>
    <dgm:cxn modelId="{3E408E07-3942-4032-B4F8-2C49A2645A01}" srcId="{16F5D32F-7A05-4EBC-A93D-5CFF9D95E40D}" destId="{5ED076BB-2E50-40F2-AACD-53CBC0C16F0D}" srcOrd="7" destOrd="0" parTransId="{81074E2E-5EA9-4CEB-AEB4-147F9E9A7A14}" sibTransId="{76010F70-3B29-422D-BA0A-6EE60AE3E4B7}"/>
    <dgm:cxn modelId="{3649C97C-0887-4F5F-A8E1-F144DA2D0A77}" type="presParOf" srcId="{5C3428D3-EE7C-4959-84A3-E0F0E5F19AC5}" destId="{ED74114C-1E0C-49AD-9DCA-DCF47F9C0B49}" srcOrd="0" destOrd="0" presId="urn:microsoft.com/office/officeart/2005/8/layout/cycle2"/>
    <dgm:cxn modelId="{EDE25346-557B-4EC6-AF26-812B2EB339E6}" type="presParOf" srcId="{5C3428D3-EE7C-4959-84A3-E0F0E5F19AC5}" destId="{64B5096E-C07E-431A-9BE3-0F3E957C67D8}" srcOrd="1" destOrd="0" presId="urn:microsoft.com/office/officeart/2005/8/layout/cycle2"/>
    <dgm:cxn modelId="{08C6AE18-9033-415A-A418-258B449B3834}" type="presParOf" srcId="{64B5096E-C07E-431A-9BE3-0F3E957C67D8}" destId="{92BA00DB-1356-4670-93DB-5C17FB234319}" srcOrd="0" destOrd="0" presId="urn:microsoft.com/office/officeart/2005/8/layout/cycle2"/>
    <dgm:cxn modelId="{C1702AD9-E2FD-4935-A64A-78DB19B62F4B}" type="presParOf" srcId="{5C3428D3-EE7C-4959-84A3-E0F0E5F19AC5}" destId="{F77011FE-79E5-40CE-B4AA-A2C87951E8BB}" srcOrd="2" destOrd="0" presId="urn:microsoft.com/office/officeart/2005/8/layout/cycle2"/>
    <dgm:cxn modelId="{92867FD7-1014-49FF-A58C-5E40DAC56F70}" type="presParOf" srcId="{5C3428D3-EE7C-4959-84A3-E0F0E5F19AC5}" destId="{C0079031-CB27-44FE-9FA2-FD9D80C3FA2E}" srcOrd="3" destOrd="0" presId="urn:microsoft.com/office/officeart/2005/8/layout/cycle2"/>
    <dgm:cxn modelId="{A4F49DBA-597C-4ED6-836D-ED47AB6A73BC}" type="presParOf" srcId="{C0079031-CB27-44FE-9FA2-FD9D80C3FA2E}" destId="{63BC99F6-6C1D-4C20-AD73-710D4EF0B3EA}" srcOrd="0" destOrd="0" presId="urn:microsoft.com/office/officeart/2005/8/layout/cycle2"/>
    <dgm:cxn modelId="{1CF594D1-503D-4E75-B887-33472486A37E}" type="presParOf" srcId="{5C3428D3-EE7C-4959-84A3-E0F0E5F19AC5}" destId="{F2B97E49-1159-41D0-A492-241EA9087A0F}" srcOrd="4" destOrd="0" presId="urn:microsoft.com/office/officeart/2005/8/layout/cycle2"/>
    <dgm:cxn modelId="{A2ADC64E-2C8B-4E07-AF6D-E2AC6442C437}" type="presParOf" srcId="{5C3428D3-EE7C-4959-84A3-E0F0E5F19AC5}" destId="{0DC90E07-F851-4A7B-A970-4017FCCF4D1F}" srcOrd="5" destOrd="0" presId="urn:microsoft.com/office/officeart/2005/8/layout/cycle2"/>
    <dgm:cxn modelId="{C2E537A9-BFAB-472C-B014-072C27EA5A28}" type="presParOf" srcId="{0DC90E07-F851-4A7B-A970-4017FCCF4D1F}" destId="{924EF56F-9F56-4F93-A596-C56AB314A102}" srcOrd="0" destOrd="0" presId="urn:microsoft.com/office/officeart/2005/8/layout/cycle2"/>
    <dgm:cxn modelId="{98E7084D-87C5-4CFB-B3D9-C9A51B2A565C}" type="presParOf" srcId="{5C3428D3-EE7C-4959-84A3-E0F0E5F19AC5}" destId="{51C9D17E-C9F8-4AAD-A409-7AD0C93323AE}" srcOrd="6" destOrd="0" presId="urn:microsoft.com/office/officeart/2005/8/layout/cycle2"/>
    <dgm:cxn modelId="{C2E97CE2-BE35-4452-A4DA-9C81BC165807}" type="presParOf" srcId="{5C3428D3-EE7C-4959-84A3-E0F0E5F19AC5}" destId="{ACA04C60-4043-4ADC-8835-7B40E7855417}" srcOrd="7" destOrd="0" presId="urn:microsoft.com/office/officeart/2005/8/layout/cycle2"/>
    <dgm:cxn modelId="{8B7E772A-A1F6-4E44-A8C5-FBD2AD7A69F4}" type="presParOf" srcId="{ACA04C60-4043-4ADC-8835-7B40E7855417}" destId="{D12BDA51-410D-485C-8463-174D37AD185C}" srcOrd="0" destOrd="0" presId="urn:microsoft.com/office/officeart/2005/8/layout/cycle2"/>
    <dgm:cxn modelId="{AC59AB45-B6BC-45BC-A769-7EC4D0855457}" type="presParOf" srcId="{5C3428D3-EE7C-4959-84A3-E0F0E5F19AC5}" destId="{AAA2E649-C371-4119-AD8D-C7B0A5BFEECB}" srcOrd="8" destOrd="0" presId="urn:microsoft.com/office/officeart/2005/8/layout/cycle2"/>
    <dgm:cxn modelId="{81376AB7-7D6A-4680-AB68-B9AC20F2E4F9}" type="presParOf" srcId="{5C3428D3-EE7C-4959-84A3-E0F0E5F19AC5}" destId="{6B7DA836-4170-4ECF-ABA1-361861D0CFAD}" srcOrd="9" destOrd="0" presId="urn:microsoft.com/office/officeart/2005/8/layout/cycle2"/>
    <dgm:cxn modelId="{E55FFEA9-E903-4AF4-9B4A-93C3809AD4EA}" type="presParOf" srcId="{6B7DA836-4170-4ECF-ABA1-361861D0CFAD}" destId="{EB53565C-9173-4EF9-BE88-34E84ECDF0CC}" srcOrd="0" destOrd="0" presId="urn:microsoft.com/office/officeart/2005/8/layout/cycle2"/>
    <dgm:cxn modelId="{1A708984-52DF-4059-A7C0-E38B3EF3F318}" type="presParOf" srcId="{5C3428D3-EE7C-4959-84A3-E0F0E5F19AC5}" destId="{FD80F78C-A1A7-4AD1-BDAF-4029B5F2BB06}" srcOrd="10" destOrd="0" presId="urn:microsoft.com/office/officeart/2005/8/layout/cycle2"/>
    <dgm:cxn modelId="{9D03783E-AB0D-4C71-A4AB-64193C827FF5}" type="presParOf" srcId="{5C3428D3-EE7C-4959-84A3-E0F0E5F19AC5}" destId="{B7A5EB90-5BCC-4A25-BAAE-D96EE5E82017}" srcOrd="11" destOrd="0" presId="urn:microsoft.com/office/officeart/2005/8/layout/cycle2"/>
    <dgm:cxn modelId="{698F5D26-8918-4232-9F13-5985CDEF525C}" type="presParOf" srcId="{B7A5EB90-5BCC-4A25-BAAE-D96EE5E82017}" destId="{55D7EC00-D058-435C-A2E4-E183F5B35116}" srcOrd="0" destOrd="0" presId="urn:microsoft.com/office/officeart/2005/8/layout/cycle2"/>
    <dgm:cxn modelId="{CF77A5A9-5AEA-451F-BFBC-BDFD2AD28BEB}" type="presParOf" srcId="{5C3428D3-EE7C-4959-84A3-E0F0E5F19AC5}" destId="{7B3D3FCB-BD9C-41C7-8438-7D6A03559C88}" srcOrd="12" destOrd="0" presId="urn:microsoft.com/office/officeart/2005/8/layout/cycle2"/>
    <dgm:cxn modelId="{D8BF35C4-FE1A-44A1-936D-B6B893E7B661}" type="presParOf" srcId="{5C3428D3-EE7C-4959-84A3-E0F0E5F19AC5}" destId="{C2D87D57-76DB-4DD8-B3DC-E663269CC166}" srcOrd="13" destOrd="0" presId="urn:microsoft.com/office/officeart/2005/8/layout/cycle2"/>
    <dgm:cxn modelId="{C3AA28A9-7627-4E36-A88F-656CAF7D0D3F}" type="presParOf" srcId="{C2D87D57-76DB-4DD8-B3DC-E663269CC166}" destId="{E5131FDC-9431-47C8-BB4C-7A2CDEA5D9F0}" srcOrd="0" destOrd="0" presId="urn:microsoft.com/office/officeart/2005/8/layout/cycle2"/>
    <dgm:cxn modelId="{08F96BEB-263D-4E66-B6C7-D667A2AB9563}" type="presParOf" srcId="{5C3428D3-EE7C-4959-84A3-E0F0E5F19AC5}" destId="{A657ADA7-A8D8-4786-B628-995A7A9C9AC0}" srcOrd="14" destOrd="0" presId="urn:microsoft.com/office/officeart/2005/8/layout/cycle2"/>
    <dgm:cxn modelId="{2208A4F0-5A05-4DF4-A5BB-A6D6C75BC4CB}" type="presParOf" srcId="{5C3428D3-EE7C-4959-84A3-E0F0E5F19AC5}" destId="{EF559167-0A47-42C6-8B56-6B67E900B8E0}" srcOrd="15" destOrd="0" presId="urn:microsoft.com/office/officeart/2005/8/layout/cycle2"/>
    <dgm:cxn modelId="{381C9FB1-F8ED-4D9F-8021-FCD4719035F9}" type="presParOf" srcId="{EF559167-0A47-42C6-8B56-6B67E900B8E0}" destId="{0A12F4E3-ABEC-49EC-96EB-52EA264AC843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4A420E-E859-490B-846C-3AA8F873FC12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81E03A-E7D4-453E-A968-74022AD630D9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Доброжелателен и чуток</a:t>
          </a:r>
          <a:endParaRPr lang="ru-RU" sz="1000" b="1" dirty="0">
            <a:solidFill>
              <a:schemeClr val="tx1"/>
            </a:solidFill>
          </a:endParaRPr>
        </a:p>
      </dgm:t>
    </dgm:pt>
    <dgm:pt modelId="{5B55B147-C18F-442E-9237-E8439E0A182D}" type="parTrans" cxnId="{88C07F5E-6524-4F6A-A6A9-8A18CD8A7B22}">
      <dgm:prSet/>
      <dgm:spPr/>
      <dgm:t>
        <a:bodyPr/>
        <a:lstStyle/>
        <a:p>
          <a:endParaRPr lang="ru-RU"/>
        </a:p>
      </dgm:t>
    </dgm:pt>
    <dgm:pt modelId="{B166DEAF-4891-4185-892C-1E60B514E255}" type="sibTrans" cxnId="{88C07F5E-6524-4F6A-A6A9-8A18CD8A7B22}">
      <dgm:prSet/>
      <dgm:spPr/>
      <dgm:t>
        <a:bodyPr/>
        <a:lstStyle/>
        <a:p>
          <a:endParaRPr lang="ru-RU"/>
        </a:p>
      </dgm:t>
    </dgm:pt>
    <dgm:pt modelId="{7B8BCBB1-9B14-42E5-994E-081091BB6B11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Разбирается в психологии детей, в том числе одаренных</a:t>
          </a:r>
          <a:endParaRPr lang="ru-RU" sz="1000" b="1" dirty="0">
            <a:solidFill>
              <a:schemeClr val="tx1"/>
            </a:solidFill>
          </a:endParaRPr>
        </a:p>
      </dgm:t>
    </dgm:pt>
    <dgm:pt modelId="{E032838B-E234-45E8-87B1-176CBD235260}" type="parTrans" cxnId="{12266DDD-4532-4C9E-8F47-108C49833A31}">
      <dgm:prSet/>
      <dgm:spPr/>
      <dgm:t>
        <a:bodyPr/>
        <a:lstStyle/>
        <a:p>
          <a:endParaRPr lang="ru-RU"/>
        </a:p>
      </dgm:t>
    </dgm:pt>
    <dgm:pt modelId="{C68C07CA-7930-4E85-95AD-A58A7D36161F}" type="sibTrans" cxnId="{12266DDD-4532-4C9E-8F47-108C49833A31}">
      <dgm:prSet/>
      <dgm:spPr/>
      <dgm:t>
        <a:bodyPr/>
        <a:lstStyle/>
        <a:p>
          <a:endParaRPr lang="ru-RU"/>
        </a:p>
      </dgm:t>
    </dgm:pt>
    <dgm:pt modelId="{EA42AEEA-85AA-45C4-9C4C-8E1F68B42BBD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Имеет высокий уровень интеллекта</a:t>
          </a:r>
          <a:endParaRPr lang="ru-RU" sz="1000" b="1" dirty="0">
            <a:solidFill>
              <a:schemeClr val="tx1"/>
            </a:solidFill>
          </a:endParaRPr>
        </a:p>
      </dgm:t>
    </dgm:pt>
    <dgm:pt modelId="{C68D07F3-CA85-42D9-BB67-4D6DCC404FF5}" type="parTrans" cxnId="{6BCC1B34-113C-4A93-A39F-F73CBD77E260}">
      <dgm:prSet/>
      <dgm:spPr/>
      <dgm:t>
        <a:bodyPr/>
        <a:lstStyle/>
        <a:p>
          <a:endParaRPr lang="ru-RU"/>
        </a:p>
      </dgm:t>
    </dgm:pt>
    <dgm:pt modelId="{DDCC9C5D-12F8-490C-BFCE-A1CB24AE7B13}" type="sibTrans" cxnId="{6BCC1B34-113C-4A93-A39F-F73CBD77E260}">
      <dgm:prSet/>
      <dgm:spPr/>
      <dgm:t>
        <a:bodyPr/>
        <a:lstStyle/>
        <a:p>
          <a:endParaRPr lang="ru-RU"/>
        </a:p>
      </dgm:t>
    </dgm:pt>
    <dgm:pt modelId="{D8FB50C2-ABFF-4582-B114-EF8A93647545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Имеет еще одно, кроме педагогического, образование или хобби</a:t>
          </a:r>
          <a:endParaRPr lang="ru-RU" sz="1000" b="1" dirty="0">
            <a:solidFill>
              <a:schemeClr val="tx1"/>
            </a:solidFill>
          </a:endParaRPr>
        </a:p>
      </dgm:t>
    </dgm:pt>
    <dgm:pt modelId="{F13438E3-76BF-4564-B8CF-16FCAB4C41B2}" type="parTrans" cxnId="{BDD49618-2414-45C8-B827-F12F80A3153A}">
      <dgm:prSet/>
      <dgm:spPr/>
      <dgm:t>
        <a:bodyPr/>
        <a:lstStyle/>
        <a:p>
          <a:endParaRPr lang="ru-RU"/>
        </a:p>
      </dgm:t>
    </dgm:pt>
    <dgm:pt modelId="{6BDAB9F2-5332-4FF3-B0A7-032239F638BD}" type="sibTrans" cxnId="{BDD49618-2414-45C8-B827-F12F80A3153A}">
      <dgm:prSet/>
      <dgm:spPr/>
      <dgm:t>
        <a:bodyPr/>
        <a:lstStyle/>
        <a:p>
          <a:endParaRPr lang="ru-RU"/>
        </a:p>
      </dgm:t>
    </dgm:pt>
    <dgm:pt modelId="{F0424AB1-AD59-4D65-849A-2D7D06B0E521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Широкий круг интересов и умений</a:t>
          </a:r>
          <a:endParaRPr lang="ru-RU" sz="1000" b="1" dirty="0">
            <a:solidFill>
              <a:schemeClr val="tx1"/>
            </a:solidFill>
          </a:endParaRPr>
        </a:p>
      </dgm:t>
    </dgm:pt>
    <dgm:pt modelId="{1F91C93C-04A3-4E4B-81EF-32D6AC42B58A}" type="parTrans" cxnId="{07856E10-71CA-4C52-A03A-85924039ECA8}">
      <dgm:prSet/>
      <dgm:spPr/>
      <dgm:t>
        <a:bodyPr/>
        <a:lstStyle/>
        <a:p>
          <a:endParaRPr lang="ru-RU"/>
        </a:p>
      </dgm:t>
    </dgm:pt>
    <dgm:pt modelId="{746494D9-B7E1-405A-8FCE-66A7FF28DFE1}" type="sibTrans" cxnId="{07856E10-71CA-4C52-A03A-85924039ECA8}">
      <dgm:prSet/>
      <dgm:spPr/>
      <dgm:t>
        <a:bodyPr/>
        <a:lstStyle/>
        <a:p>
          <a:endParaRPr lang="ru-RU"/>
        </a:p>
      </dgm:t>
    </dgm:pt>
    <dgm:pt modelId="{92DDEC23-F6CD-444E-997C-6CBE9262D7E9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Имеет живой и активный характер</a:t>
          </a:r>
          <a:endParaRPr lang="ru-RU" sz="1000" b="1" dirty="0">
            <a:solidFill>
              <a:schemeClr val="tx1"/>
            </a:solidFill>
          </a:endParaRPr>
        </a:p>
      </dgm:t>
    </dgm:pt>
    <dgm:pt modelId="{A33C865D-DBF5-409E-93EF-0684E7C05A97}" type="parTrans" cxnId="{7B53626D-5FF1-4438-B0B7-5F47327302AF}">
      <dgm:prSet/>
      <dgm:spPr/>
      <dgm:t>
        <a:bodyPr/>
        <a:lstStyle/>
        <a:p>
          <a:endParaRPr lang="ru-RU"/>
        </a:p>
      </dgm:t>
    </dgm:pt>
    <dgm:pt modelId="{D21DF97F-D06B-4E2F-AD2E-80DE13164A1B}" type="sibTrans" cxnId="{7B53626D-5FF1-4438-B0B7-5F47327302AF}">
      <dgm:prSet/>
      <dgm:spPr/>
      <dgm:t>
        <a:bodyPr/>
        <a:lstStyle/>
        <a:p>
          <a:endParaRPr lang="ru-RU"/>
        </a:p>
      </dgm:t>
    </dgm:pt>
    <dgm:pt modelId="{5548AF9A-0834-4F8C-A02C-4D7C5529EBE1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Обладает чувством юмора, без склонности к    сарказму</a:t>
          </a:r>
          <a:endParaRPr lang="ru-RU" sz="1000" b="1" dirty="0">
            <a:solidFill>
              <a:schemeClr val="tx1"/>
            </a:solidFill>
          </a:endParaRPr>
        </a:p>
      </dgm:t>
    </dgm:pt>
    <dgm:pt modelId="{CE288D5E-3CBC-4856-8608-7B5B6AFDA812}" type="parTrans" cxnId="{B6AD62A7-8404-4A79-B237-32AD4ADF713B}">
      <dgm:prSet/>
      <dgm:spPr/>
      <dgm:t>
        <a:bodyPr/>
        <a:lstStyle/>
        <a:p>
          <a:endParaRPr lang="ru-RU"/>
        </a:p>
      </dgm:t>
    </dgm:pt>
    <dgm:pt modelId="{5AB72B92-1B5B-48FF-B016-218D572F9AD2}" type="sibTrans" cxnId="{B6AD62A7-8404-4A79-B237-32AD4ADF713B}">
      <dgm:prSet/>
      <dgm:spPr/>
      <dgm:t>
        <a:bodyPr/>
        <a:lstStyle/>
        <a:p>
          <a:endParaRPr lang="ru-RU"/>
        </a:p>
      </dgm:t>
    </dgm:pt>
    <dgm:pt modelId="{73B44C43-5463-40F2-BFE1-CA4B117E2097}">
      <dgm:prSet custT="1"/>
      <dgm:spPr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84000">
              <a:srgbClr val="FF00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Готов к пересмотру своих взглядов и постоянному самосовершенствованию</a:t>
          </a:r>
          <a:endParaRPr lang="ru-RU" sz="1000" b="1" dirty="0">
            <a:solidFill>
              <a:schemeClr val="tx1"/>
            </a:solidFill>
          </a:endParaRPr>
        </a:p>
      </dgm:t>
    </dgm:pt>
    <dgm:pt modelId="{1A705B9D-5687-41F7-933A-A6A594B3A842}" type="parTrans" cxnId="{9DFDF683-8767-4F48-8FE7-364E0EC86371}">
      <dgm:prSet/>
      <dgm:spPr/>
      <dgm:t>
        <a:bodyPr/>
        <a:lstStyle/>
        <a:p>
          <a:endParaRPr lang="ru-RU"/>
        </a:p>
      </dgm:t>
    </dgm:pt>
    <dgm:pt modelId="{9147A9CD-7BA9-419C-87E0-434DBF05D1C5}" type="sibTrans" cxnId="{9DFDF683-8767-4F48-8FE7-364E0EC86371}">
      <dgm:prSet/>
      <dgm:spPr/>
      <dgm:t>
        <a:bodyPr/>
        <a:lstStyle/>
        <a:p>
          <a:endParaRPr lang="ru-RU"/>
        </a:p>
      </dgm:t>
    </dgm:pt>
    <dgm:pt modelId="{20935773-DB31-4F99-ADE9-306D9CA478FA}" type="pres">
      <dgm:prSet presAssocID="{7D4A420E-E859-490B-846C-3AA8F873FC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BEA6D3-D314-4D9F-A6DA-0B48549212B8}" type="pres">
      <dgm:prSet presAssocID="{1181E03A-E7D4-453E-A968-74022AD630D9}" presName="node" presStyleLbl="node1" presStyleIdx="0" presStyleCnt="8" custScaleX="173785" custScaleY="131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36FC3-A741-4064-9C00-B7958A657629}" type="pres">
      <dgm:prSet presAssocID="{B166DEAF-4891-4185-892C-1E60B514E255}" presName="sibTrans" presStyleLbl="sibTrans2D1" presStyleIdx="0" presStyleCnt="8"/>
      <dgm:spPr/>
      <dgm:t>
        <a:bodyPr/>
        <a:lstStyle/>
        <a:p>
          <a:endParaRPr lang="ru-RU"/>
        </a:p>
      </dgm:t>
    </dgm:pt>
    <dgm:pt modelId="{092F1A82-C49F-400A-834D-91547131F9EE}" type="pres">
      <dgm:prSet presAssocID="{B166DEAF-4891-4185-892C-1E60B514E255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01ED2DDD-A1C3-41F2-86A9-B8AC02610927}" type="pres">
      <dgm:prSet presAssocID="{7B8BCBB1-9B14-42E5-994E-081091BB6B11}" presName="node" presStyleLbl="node1" presStyleIdx="1" presStyleCnt="8" custScaleX="173785" custScaleY="131969" custRadScaleRad="100038" custRadScaleInc="17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5CBB-A569-4713-8D80-A80A87B63A07}" type="pres">
      <dgm:prSet presAssocID="{C68C07CA-7930-4E85-95AD-A58A7D36161F}" presName="sibTrans" presStyleLbl="sibTrans2D1" presStyleIdx="1" presStyleCnt="8"/>
      <dgm:spPr/>
      <dgm:t>
        <a:bodyPr/>
        <a:lstStyle/>
        <a:p>
          <a:endParaRPr lang="ru-RU"/>
        </a:p>
      </dgm:t>
    </dgm:pt>
    <dgm:pt modelId="{5596EF9C-9BFA-470B-9718-9CCA14C468F3}" type="pres">
      <dgm:prSet presAssocID="{C68C07CA-7930-4E85-95AD-A58A7D36161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6182B0C3-D67E-4115-8CFD-992DCFB88B8E}" type="pres">
      <dgm:prSet presAssocID="{EA42AEEA-85AA-45C4-9C4C-8E1F68B42BBD}" presName="node" presStyleLbl="node1" presStyleIdx="2" presStyleCnt="8" custScaleX="173785" custScaleY="131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33270-2355-4FBD-8D2A-92900483355D}" type="pres">
      <dgm:prSet presAssocID="{DDCC9C5D-12F8-490C-BFCE-A1CB24AE7B13}" presName="sibTrans" presStyleLbl="sibTrans2D1" presStyleIdx="2" presStyleCnt="8"/>
      <dgm:spPr/>
      <dgm:t>
        <a:bodyPr/>
        <a:lstStyle/>
        <a:p>
          <a:endParaRPr lang="ru-RU"/>
        </a:p>
      </dgm:t>
    </dgm:pt>
    <dgm:pt modelId="{D32FE422-3E0A-477C-83E3-8007597F6995}" type="pres">
      <dgm:prSet presAssocID="{DDCC9C5D-12F8-490C-BFCE-A1CB24AE7B13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ACF16892-D2C3-4F20-8170-346EDE97F09E}" type="pres">
      <dgm:prSet presAssocID="{D8FB50C2-ABFF-4582-B114-EF8A93647545}" presName="node" presStyleLbl="node1" presStyleIdx="3" presStyleCnt="8" custScaleX="173785" custScaleY="131969" custRadScaleRad="101964" custRadScaleInc="-12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711F3-7B54-47F4-AB01-57B0261C7B0C}" type="pres">
      <dgm:prSet presAssocID="{6BDAB9F2-5332-4FF3-B0A7-032239F638BD}" presName="sibTrans" presStyleLbl="sibTrans2D1" presStyleIdx="3" presStyleCnt="8"/>
      <dgm:spPr/>
      <dgm:t>
        <a:bodyPr/>
        <a:lstStyle/>
        <a:p>
          <a:endParaRPr lang="ru-RU"/>
        </a:p>
      </dgm:t>
    </dgm:pt>
    <dgm:pt modelId="{BFDD74DA-0BC9-49C7-A298-FCC400F48A59}" type="pres">
      <dgm:prSet presAssocID="{6BDAB9F2-5332-4FF3-B0A7-032239F638BD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4D323EF8-6487-4E87-8DC8-2F2A3544A59D}" type="pres">
      <dgm:prSet presAssocID="{F0424AB1-AD59-4D65-849A-2D7D06B0E521}" presName="node" presStyleLbl="node1" presStyleIdx="4" presStyleCnt="8" custScaleX="173785" custScaleY="131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97B34-889D-4054-9BC6-763902472BD8}" type="pres">
      <dgm:prSet presAssocID="{746494D9-B7E1-405A-8FCE-66A7FF28DFE1}" presName="sibTrans" presStyleLbl="sibTrans2D1" presStyleIdx="4" presStyleCnt="8"/>
      <dgm:spPr/>
      <dgm:t>
        <a:bodyPr/>
        <a:lstStyle/>
        <a:p>
          <a:endParaRPr lang="ru-RU"/>
        </a:p>
      </dgm:t>
    </dgm:pt>
    <dgm:pt modelId="{86B57D0E-1D5C-4288-BA92-7A2CC4F230B9}" type="pres">
      <dgm:prSet presAssocID="{746494D9-B7E1-405A-8FCE-66A7FF28DFE1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2A36F3F4-57E1-4231-A05C-AB6191859130}" type="pres">
      <dgm:prSet presAssocID="{92DDEC23-F6CD-444E-997C-6CBE9262D7E9}" presName="node" presStyleLbl="node1" presStyleIdx="5" presStyleCnt="8" custScaleX="173785" custScaleY="131969" custRadScaleRad="102918" custRadScaleInc="14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7F765-1E45-4BAA-AF70-2A9F1589B705}" type="pres">
      <dgm:prSet presAssocID="{D21DF97F-D06B-4E2F-AD2E-80DE13164A1B}" presName="sibTrans" presStyleLbl="sibTrans2D1" presStyleIdx="5" presStyleCnt="8"/>
      <dgm:spPr/>
      <dgm:t>
        <a:bodyPr/>
        <a:lstStyle/>
        <a:p>
          <a:endParaRPr lang="ru-RU"/>
        </a:p>
      </dgm:t>
    </dgm:pt>
    <dgm:pt modelId="{EA3D9D4E-54DF-46A6-9F1D-9B2564C60F0C}" type="pres">
      <dgm:prSet presAssocID="{D21DF97F-D06B-4E2F-AD2E-80DE13164A1B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E370E073-531F-4251-B1A1-58D4C4F0AFDA}" type="pres">
      <dgm:prSet presAssocID="{5548AF9A-0834-4F8C-A02C-4D7C5529EBE1}" presName="node" presStyleLbl="node1" presStyleIdx="6" presStyleCnt="8" custScaleX="173785" custScaleY="131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B085C-9AB3-4E42-BD7C-5A474D7F20FD}" type="pres">
      <dgm:prSet presAssocID="{5AB72B92-1B5B-48FF-B016-218D572F9AD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D6E4337C-9EA7-4306-8454-A50AC4B1D25A}" type="pres">
      <dgm:prSet presAssocID="{5AB72B92-1B5B-48FF-B016-218D572F9AD2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EF0E0C4A-8523-4ADB-8ED3-AA6ECF2C1FD8}" type="pres">
      <dgm:prSet presAssocID="{73B44C43-5463-40F2-BFE1-CA4B117E2097}" presName="node" presStyleLbl="node1" presStyleIdx="7" presStyleCnt="8" custScaleX="173785" custScaleY="131969" custRadScaleRad="101011" custRadScaleInc="-19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F2838-9658-4EA6-91E2-84BD8ECC6623}" type="pres">
      <dgm:prSet presAssocID="{9147A9CD-7BA9-419C-87E0-434DBF05D1C5}" presName="sibTrans" presStyleLbl="sibTrans2D1" presStyleIdx="7" presStyleCnt="8"/>
      <dgm:spPr/>
      <dgm:t>
        <a:bodyPr/>
        <a:lstStyle/>
        <a:p>
          <a:endParaRPr lang="ru-RU"/>
        </a:p>
      </dgm:t>
    </dgm:pt>
    <dgm:pt modelId="{B6A847E6-04E6-4328-A1E5-683BCF4032D8}" type="pres">
      <dgm:prSet presAssocID="{9147A9CD-7BA9-419C-87E0-434DBF05D1C5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12266DDD-4532-4C9E-8F47-108C49833A31}" srcId="{7D4A420E-E859-490B-846C-3AA8F873FC12}" destId="{7B8BCBB1-9B14-42E5-994E-081091BB6B11}" srcOrd="1" destOrd="0" parTransId="{E032838B-E234-45E8-87B1-176CBD235260}" sibTransId="{C68C07CA-7930-4E85-95AD-A58A7D36161F}"/>
    <dgm:cxn modelId="{9DFDF683-8767-4F48-8FE7-364E0EC86371}" srcId="{7D4A420E-E859-490B-846C-3AA8F873FC12}" destId="{73B44C43-5463-40F2-BFE1-CA4B117E2097}" srcOrd="7" destOrd="0" parTransId="{1A705B9D-5687-41F7-933A-A6A594B3A842}" sibTransId="{9147A9CD-7BA9-419C-87E0-434DBF05D1C5}"/>
    <dgm:cxn modelId="{BD32DF89-E2CD-4A3D-A6E4-5946CCD3AA80}" type="presOf" srcId="{C68C07CA-7930-4E85-95AD-A58A7D36161F}" destId="{5596EF9C-9BFA-470B-9718-9CCA14C468F3}" srcOrd="1" destOrd="0" presId="urn:microsoft.com/office/officeart/2005/8/layout/cycle2"/>
    <dgm:cxn modelId="{88C07F5E-6524-4F6A-A6A9-8A18CD8A7B22}" srcId="{7D4A420E-E859-490B-846C-3AA8F873FC12}" destId="{1181E03A-E7D4-453E-A968-74022AD630D9}" srcOrd="0" destOrd="0" parTransId="{5B55B147-C18F-442E-9237-E8439E0A182D}" sibTransId="{B166DEAF-4891-4185-892C-1E60B514E255}"/>
    <dgm:cxn modelId="{0B6AC87A-C616-4F6E-B68E-C4417D9B869D}" type="presOf" srcId="{F0424AB1-AD59-4D65-849A-2D7D06B0E521}" destId="{4D323EF8-6487-4E87-8DC8-2F2A3544A59D}" srcOrd="0" destOrd="0" presId="urn:microsoft.com/office/officeart/2005/8/layout/cycle2"/>
    <dgm:cxn modelId="{DF0F7467-CB3B-4BAE-8A2A-D117C3EAADC7}" type="presOf" srcId="{9147A9CD-7BA9-419C-87E0-434DBF05D1C5}" destId="{B6A847E6-04E6-4328-A1E5-683BCF4032D8}" srcOrd="1" destOrd="0" presId="urn:microsoft.com/office/officeart/2005/8/layout/cycle2"/>
    <dgm:cxn modelId="{B63794F1-6DD9-4F7A-8AA9-B478DB471328}" type="presOf" srcId="{D21DF97F-D06B-4E2F-AD2E-80DE13164A1B}" destId="{EA3D9D4E-54DF-46A6-9F1D-9B2564C60F0C}" srcOrd="1" destOrd="0" presId="urn:microsoft.com/office/officeart/2005/8/layout/cycle2"/>
    <dgm:cxn modelId="{BA13B0FE-26B9-453A-81FE-3CAF35D971A8}" type="presOf" srcId="{DDCC9C5D-12F8-490C-BFCE-A1CB24AE7B13}" destId="{D32FE422-3E0A-477C-83E3-8007597F6995}" srcOrd="1" destOrd="0" presId="urn:microsoft.com/office/officeart/2005/8/layout/cycle2"/>
    <dgm:cxn modelId="{F8341DD6-8230-4348-BF14-BA9A8A8BF68D}" type="presOf" srcId="{73B44C43-5463-40F2-BFE1-CA4B117E2097}" destId="{EF0E0C4A-8523-4ADB-8ED3-AA6ECF2C1FD8}" srcOrd="0" destOrd="0" presId="urn:microsoft.com/office/officeart/2005/8/layout/cycle2"/>
    <dgm:cxn modelId="{28F0EF85-829D-494A-BCF9-43EE4322B60C}" type="presOf" srcId="{746494D9-B7E1-405A-8FCE-66A7FF28DFE1}" destId="{86B57D0E-1D5C-4288-BA92-7A2CC4F230B9}" srcOrd="1" destOrd="0" presId="urn:microsoft.com/office/officeart/2005/8/layout/cycle2"/>
    <dgm:cxn modelId="{D70A3535-8F37-4BAA-8C96-CE2DE0198D0E}" type="presOf" srcId="{92DDEC23-F6CD-444E-997C-6CBE9262D7E9}" destId="{2A36F3F4-57E1-4231-A05C-AB6191859130}" srcOrd="0" destOrd="0" presId="urn:microsoft.com/office/officeart/2005/8/layout/cycle2"/>
    <dgm:cxn modelId="{1BBB84E0-CFCE-4902-9B64-C44C8F522706}" type="presOf" srcId="{7D4A420E-E859-490B-846C-3AA8F873FC12}" destId="{20935773-DB31-4F99-ADE9-306D9CA478FA}" srcOrd="0" destOrd="0" presId="urn:microsoft.com/office/officeart/2005/8/layout/cycle2"/>
    <dgm:cxn modelId="{B172F9F1-4E04-4767-9D73-7DE16FA8C66A}" type="presOf" srcId="{5AB72B92-1B5B-48FF-B016-218D572F9AD2}" destId="{D6E4337C-9EA7-4306-8454-A50AC4B1D25A}" srcOrd="1" destOrd="0" presId="urn:microsoft.com/office/officeart/2005/8/layout/cycle2"/>
    <dgm:cxn modelId="{07856E10-71CA-4C52-A03A-85924039ECA8}" srcId="{7D4A420E-E859-490B-846C-3AA8F873FC12}" destId="{F0424AB1-AD59-4D65-849A-2D7D06B0E521}" srcOrd="4" destOrd="0" parTransId="{1F91C93C-04A3-4E4B-81EF-32D6AC42B58A}" sibTransId="{746494D9-B7E1-405A-8FCE-66A7FF28DFE1}"/>
    <dgm:cxn modelId="{683F688C-31AE-4AD6-B53F-608FBCFBD27E}" type="presOf" srcId="{7B8BCBB1-9B14-42E5-994E-081091BB6B11}" destId="{01ED2DDD-A1C3-41F2-86A9-B8AC02610927}" srcOrd="0" destOrd="0" presId="urn:microsoft.com/office/officeart/2005/8/layout/cycle2"/>
    <dgm:cxn modelId="{549F7414-C5C8-4D87-A6F5-4D9BA36CFF54}" type="presOf" srcId="{D21DF97F-D06B-4E2F-AD2E-80DE13164A1B}" destId="{8B67F765-1E45-4BAA-AF70-2A9F1589B705}" srcOrd="0" destOrd="0" presId="urn:microsoft.com/office/officeart/2005/8/layout/cycle2"/>
    <dgm:cxn modelId="{6BCC1B34-113C-4A93-A39F-F73CBD77E260}" srcId="{7D4A420E-E859-490B-846C-3AA8F873FC12}" destId="{EA42AEEA-85AA-45C4-9C4C-8E1F68B42BBD}" srcOrd="2" destOrd="0" parTransId="{C68D07F3-CA85-42D9-BB67-4D6DCC404FF5}" sibTransId="{DDCC9C5D-12F8-490C-BFCE-A1CB24AE7B13}"/>
    <dgm:cxn modelId="{E8406A7C-891F-4A44-9C36-A6647D0232A1}" type="presOf" srcId="{6BDAB9F2-5332-4FF3-B0A7-032239F638BD}" destId="{BFDD74DA-0BC9-49C7-A298-FCC400F48A59}" srcOrd="1" destOrd="0" presId="urn:microsoft.com/office/officeart/2005/8/layout/cycle2"/>
    <dgm:cxn modelId="{73B0FEB6-63C0-4615-B3AD-CF9ABB75AB48}" type="presOf" srcId="{5AB72B92-1B5B-48FF-B016-218D572F9AD2}" destId="{331B085C-9AB3-4E42-BD7C-5A474D7F20FD}" srcOrd="0" destOrd="0" presId="urn:microsoft.com/office/officeart/2005/8/layout/cycle2"/>
    <dgm:cxn modelId="{2E62F8A9-C95E-44DC-9BB3-8D0726AE268A}" type="presOf" srcId="{EA42AEEA-85AA-45C4-9C4C-8E1F68B42BBD}" destId="{6182B0C3-D67E-4115-8CFD-992DCFB88B8E}" srcOrd="0" destOrd="0" presId="urn:microsoft.com/office/officeart/2005/8/layout/cycle2"/>
    <dgm:cxn modelId="{BDD49618-2414-45C8-B827-F12F80A3153A}" srcId="{7D4A420E-E859-490B-846C-3AA8F873FC12}" destId="{D8FB50C2-ABFF-4582-B114-EF8A93647545}" srcOrd="3" destOrd="0" parTransId="{F13438E3-76BF-4564-B8CF-16FCAB4C41B2}" sibTransId="{6BDAB9F2-5332-4FF3-B0A7-032239F638BD}"/>
    <dgm:cxn modelId="{CEDBC44B-2CE5-4D18-9918-ED55D460F50D}" type="presOf" srcId="{1181E03A-E7D4-453E-A968-74022AD630D9}" destId="{EEBEA6D3-D314-4D9F-A6DA-0B48549212B8}" srcOrd="0" destOrd="0" presId="urn:microsoft.com/office/officeart/2005/8/layout/cycle2"/>
    <dgm:cxn modelId="{50A8BBE4-5F43-4A0C-ACC6-AFB3C75609BE}" type="presOf" srcId="{B166DEAF-4891-4185-892C-1E60B514E255}" destId="{092F1A82-C49F-400A-834D-91547131F9EE}" srcOrd="1" destOrd="0" presId="urn:microsoft.com/office/officeart/2005/8/layout/cycle2"/>
    <dgm:cxn modelId="{40287A0B-96A1-4787-B401-43F8BB09F05A}" type="presOf" srcId="{B166DEAF-4891-4185-892C-1E60B514E255}" destId="{80336FC3-A741-4064-9C00-B7958A657629}" srcOrd="0" destOrd="0" presId="urn:microsoft.com/office/officeart/2005/8/layout/cycle2"/>
    <dgm:cxn modelId="{8F11F76F-CCBA-4787-80F7-EA8F8A490950}" type="presOf" srcId="{C68C07CA-7930-4E85-95AD-A58A7D36161F}" destId="{B0A35CBB-A569-4713-8D80-A80A87B63A07}" srcOrd="0" destOrd="0" presId="urn:microsoft.com/office/officeart/2005/8/layout/cycle2"/>
    <dgm:cxn modelId="{00228790-CAB3-484D-904E-3F50E0DD694B}" type="presOf" srcId="{6BDAB9F2-5332-4FF3-B0A7-032239F638BD}" destId="{3E3711F3-7B54-47F4-AB01-57B0261C7B0C}" srcOrd="0" destOrd="0" presId="urn:microsoft.com/office/officeart/2005/8/layout/cycle2"/>
    <dgm:cxn modelId="{7B53626D-5FF1-4438-B0B7-5F47327302AF}" srcId="{7D4A420E-E859-490B-846C-3AA8F873FC12}" destId="{92DDEC23-F6CD-444E-997C-6CBE9262D7E9}" srcOrd="5" destOrd="0" parTransId="{A33C865D-DBF5-409E-93EF-0684E7C05A97}" sibTransId="{D21DF97F-D06B-4E2F-AD2E-80DE13164A1B}"/>
    <dgm:cxn modelId="{D91D9784-D1E9-4028-8C17-6234FE6FE5C3}" type="presOf" srcId="{746494D9-B7E1-405A-8FCE-66A7FF28DFE1}" destId="{2D697B34-889D-4054-9BC6-763902472BD8}" srcOrd="0" destOrd="0" presId="urn:microsoft.com/office/officeart/2005/8/layout/cycle2"/>
    <dgm:cxn modelId="{0A1EACBB-45A8-4BC7-8450-490673230514}" type="presOf" srcId="{5548AF9A-0834-4F8C-A02C-4D7C5529EBE1}" destId="{E370E073-531F-4251-B1A1-58D4C4F0AFDA}" srcOrd="0" destOrd="0" presId="urn:microsoft.com/office/officeart/2005/8/layout/cycle2"/>
    <dgm:cxn modelId="{FEAD38FD-E05E-4A37-9062-CAB7B4397BD1}" type="presOf" srcId="{DDCC9C5D-12F8-490C-BFCE-A1CB24AE7B13}" destId="{58C33270-2355-4FBD-8D2A-92900483355D}" srcOrd="0" destOrd="0" presId="urn:microsoft.com/office/officeart/2005/8/layout/cycle2"/>
    <dgm:cxn modelId="{B6AD62A7-8404-4A79-B237-32AD4ADF713B}" srcId="{7D4A420E-E859-490B-846C-3AA8F873FC12}" destId="{5548AF9A-0834-4F8C-A02C-4D7C5529EBE1}" srcOrd="6" destOrd="0" parTransId="{CE288D5E-3CBC-4856-8608-7B5B6AFDA812}" sibTransId="{5AB72B92-1B5B-48FF-B016-218D572F9AD2}"/>
    <dgm:cxn modelId="{0494B7F5-016D-430C-9B2B-CE60CF84D5A2}" type="presOf" srcId="{D8FB50C2-ABFF-4582-B114-EF8A93647545}" destId="{ACF16892-D2C3-4F20-8170-346EDE97F09E}" srcOrd="0" destOrd="0" presId="urn:microsoft.com/office/officeart/2005/8/layout/cycle2"/>
    <dgm:cxn modelId="{B8E0ECF6-30ED-46E9-A9FA-51FDB4C32039}" type="presOf" srcId="{9147A9CD-7BA9-419C-87E0-434DBF05D1C5}" destId="{373F2838-9658-4EA6-91E2-84BD8ECC6623}" srcOrd="0" destOrd="0" presId="urn:microsoft.com/office/officeart/2005/8/layout/cycle2"/>
    <dgm:cxn modelId="{0AFD8D63-C008-49F7-B0A8-1E61CE133A1A}" type="presParOf" srcId="{20935773-DB31-4F99-ADE9-306D9CA478FA}" destId="{EEBEA6D3-D314-4D9F-A6DA-0B48549212B8}" srcOrd="0" destOrd="0" presId="urn:microsoft.com/office/officeart/2005/8/layout/cycle2"/>
    <dgm:cxn modelId="{38A6615E-038D-43E4-8082-FEBD02555108}" type="presParOf" srcId="{20935773-DB31-4F99-ADE9-306D9CA478FA}" destId="{80336FC3-A741-4064-9C00-B7958A657629}" srcOrd="1" destOrd="0" presId="urn:microsoft.com/office/officeart/2005/8/layout/cycle2"/>
    <dgm:cxn modelId="{D522D2EA-260A-483B-89F7-B1C38098A7C5}" type="presParOf" srcId="{80336FC3-A741-4064-9C00-B7958A657629}" destId="{092F1A82-C49F-400A-834D-91547131F9EE}" srcOrd="0" destOrd="0" presId="urn:microsoft.com/office/officeart/2005/8/layout/cycle2"/>
    <dgm:cxn modelId="{5D544360-99B1-4370-ADAD-DBB9AC1DFB88}" type="presParOf" srcId="{20935773-DB31-4F99-ADE9-306D9CA478FA}" destId="{01ED2DDD-A1C3-41F2-86A9-B8AC02610927}" srcOrd="2" destOrd="0" presId="urn:microsoft.com/office/officeart/2005/8/layout/cycle2"/>
    <dgm:cxn modelId="{DD3F4701-DD7E-4BF3-BE39-85E95981525F}" type="presParOf" srcId="{20935773-DB31-4F99-ADE9-306D9CA478FA}" destId="{B0A35CBB-A569-4713-8D80-A80A87B63A07}" srcOrd="3" destOrd="0" presId="urn:microsoft.com/office/officeart/2005/8/layout/cycle2"/>
    <dgm:cxn modelId="{E48568BC-DEDF-4D92-A734-717022E6F0F6}" type="presParOf" srcId="{B0A35CBB-A569-4713-8D80-A80A87B63A07}" destId="{5596EF9C-9BFA-470B-9718-9CCA14C468F3}" srcOrd="0" destOrd="0" presId="urn:microsoft.com/office/officeart/2005/8/layout/cycle2"/>
    <dgm:cxn modelId="{C6924E86-63C0-47BA-BFCD-AE31F8840A76}" type="presParOf" srcId="{20935773-DB31-4F99-ADE9-306D9CA478FA}" destId="{6182B0C3-D67E-4115-8CFD-992DCFB88B8E}" srcOrd="4" destOrd="0" presId="urn:microsoft.com/office/officeart/2005/8/layout/cycle2"/>
    <dgm:cxn modelId="{35D392BE-0856-432E-9C0B-10A11208BF19}" type="presParOf" srcId="{20935773-DB31-4F99-ADE9-306D9CA478FA}" destId="{58C33270-2355-4FBD-8D2A-92900483355D}" srcOrd="5" destOrd="0" presId="urn:microsoft.com/office/officeart/2005/8/layout/cycle2"/>
    <dgm:cxn modelId="{6634413A-E58D-43FC-ABA5-09FA100AE869}" type="presParOf" srcId="{58C33270-2355-4FBD-8D2A-92900483355D}" destId="{D32FE422-3E0A-477C-83E3-8007597F6995}" srcOrd="0" destOrd="0" presId="urn:microsoft.com/office/officeart/2005/8/layout/cycle2"/>
    <dgm:cxn modelId="{2AC65D7D-4598-44CA-A8DF-05B85FCE3CA3}" type="presParOf" srcId="{20935773-DB31-4F99-ADE9-306D9CA478FA}" destId="{ACF16892-D2C3-4F20-8170-346EDE97F09E}" srcOrd="6" destOrd="0" presId="urn:microsoft.com/office/officeart/2005/8/layout/cycle2"/>
    <dgm:cxn modelId="{922751CB-9EFE-43FE-8EF9-752D6851F175}" type="presParOf" srcId="{20935773-DB31-4F99-ADE9-306D9CA478FA}" destId="{3E3711F3-7B54-47F4-AB01-57B0261C7B0C}" srcOrd="7" destOrd="0" presId="urn:microsoft.com/office/officeart/2005/8/layout/cycle2"/>
    <dgm:cxn modelId="{74FD67B9-1EFE-419C-BEFB-DA3B2A4FD58D}" type="presParOf" srcId="{3E3711F3-7B54-47F4-AB01-57B0261C7B0C}" destId="{BFDD74DA-0BC9-49C7-A298-FCC400F48A59}" srcOrd="0" destOrd="0" presId="urn:microsoft.com/office/officeart/2005/8/layout/cycle2"/>
    <dgm:cxn modelId="{423A2AC8-DD3E-4272-97C4-1B5FC396DB18}" type="presParOf" srcId="{20935773-DB31-4F99-ADE9-306D9CA478FA}" destId="{4D323EF8-6487-4E87-8DC8-2F2A3544A59D}" srcOrd="8" destOrd="0" presId="urn:microsoft.com/office/officeart/2005/8/layout/cycle2"/>
    <dgm:cxn modelId="{51B7A214-D707-4F1B-91BF-0DA7032652E5}" type="presParOf" srcId="{20935773-DB31-4F99-ADE9-306D9CA478FA}" destId="{2D697B34-889D-4054-9BC6-763902472BD8}" srcOrd="9" destOrd="0" presId="urn:microsoft.com/office/officeart/2005/8/layout/cycle2"/>
    <dgm:cxn modelId="{C8F175C8-9266-4486-89C6-42A812C06BED}" type="presParOf" srcId="{2D697B34-889D-4054-9BC6-763902472BD8}" destId="{86B57D0E-1D5C-4288-BA92-7A2CC4F230B9}" srcOrd="0" destOrd="0" presId="urn:microsoft.com/office/officeart/2005/8/layout/cycle2"/>
    <dgm:cxn modelId="{82C1EA6B-E13C-4FB5-A480-59A521125F86}" type="presParOf" srcId="{20935773-DB31-4F99-ADE9-306D9CA478FA}" destId="{2A36F3F4-57E1-4231-A05C-AB6191859130}" srcOrd="10" destOrd="0" presId="urn:microsoft.com/office/officeart/2005/8/layout/cycle2"/>
    <dgm:cxn modelId="{C115C9BC-A9F0-4410-91E6-76CC267EAD7C}" type="presParOf" srcId="{20935773-DB31-4F99-ADE9-306D9CA478FA}" destId="{8B67F765-1E45-4BAA-AF70-2A9F1589B705}" srcOrd="11" destOrd="0" presId="urn:microsoft.com/office/officeart/2005/8/layout/cycle2"/>
    <dgm:cxn modelId="{E2111CD8-910C-4023-8684-343B50B53AC6}" type="presParOf" srcId="{8B67F765-1E45-4BAA-AF70-2A9F1589B705}" destId="{EA3D9D4E-54DF-46A6-9F1D-9B2564C60F0C}" srcOrd="0" destOrd="0" presId="urn:microsoft.com/office/officeart/2005/8/layout/cycle2"/>
    <dgm:cxn modelId="{8E6DA8EE-48E2-40A8-9318-5AA21AD7ED84}" type="presParOf" srcId="{20935773-DB31-4F99-ADE9-306D9CA478FA}" destId="{E370E073-531F-4251-B1A1-58D4C4F0AFDA}" srcOrd="12" destOrd="0" presId="urn:microsoft.com/office/officeart/2005/8/layout/cycle2"/>
    <dgm:cxn modelId="{76711375-5ED7-4B2A-A930-52C9B073B451}" type="presParOf" srcId="{20935773-DB31-4F99-ADE9-306D9CA478FA}" destId="{331B085C-9AB3-4E42-BD7C-5A474D7F20FD}" srcOrd="13" destOrd="0" presId="urn:microsoft.com/office/officeart/2005/8/layout/cycle2"/>
    <dgm:cxn modelId="{3EC8E8E0-99F3-4E8B-97F8-B73FC1698204}" type="presParOf" srcId="{331B085C-9AB3-4E42-BD7C-5A474D7F20FD}" destId="{D6E4337C-9EA7-4306-8454-A50AC4B1D25A}" srcOrd="0" destOrd="0" presId="urn:microsoft.com/office/officeart/2005/8/layout/cycle2"/>
    <dgm:cxn modelId="{AF43A3E1-8664-49D9-9928-9AADFEBDF60E}" type="presParOf" srcId="{20935773-DB31-4F99-ADE9-306D9CA478FA}" destId="{EF0E0C4A-8523-4ADB-8ED3-AA6ECF2C1FD8}" srcOrd="14" destOrd="0" presId="urn:microsoft.com/office/officeart/2005/8/layout/cycle2"/>
    <dgm:cxn modelId="{BC9169F0-E94A-4AEF-8DA1-67E11155A51B}" type="presParOf" srcId="{20935773-DB31-4F99-ADE9-306D9CA478FA}" destId="{373F2838-9658-4EA6-91E2-84BD8ECC6623}" srcOrd="15" destOrd="0" presId="urn:microsoft.com/office/officeart/2005/8/layout/cycle2"/>
    <dgm:cxn modelId="{8E6EB5EF-FCE7-49A2-9E71-74C041CA1AC5}" type="presParOf" srcId="{373F2838-9658-4EA6-91E2-84BD8ECC6623}" destId="{B6A847E6-04E6-4328-A1E5-683BCF4032D8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04BFB4-4D64-4AEB-A467-1C7C21BB3B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7ED822-C6CC-4446-8445-F74B06409009}">
      <dgm:prSet custT="1"/>
      <dgm:spPr>
        <a:gradFill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rgbClr val="FF252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algn="ctr" rtl="0"/>
          <a:r>
            <a:rPr lang="en-US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II</a:t>
          </a:r>
          <a:r>
            <a: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 Коррекционная работа</a:t>
          </a:r>
        </a:p>
        <a:p>
          <a:pPr algn="just" rtl="0"/>
          <a:r>
            <a:rPr lang="ru-RU" sz="1400" b="1" dirty="0" smtClean="0">
              <a:solidFill>
                <a:schemeClr val="tx1"/>
              </a:solidFill>
            </a:rPr>
            <a:t> (Подбор творческих заданий с учётом индивидуального развития ребёнка)</a:t>
          </a:r>
          <a:endParaRPr lang="ru-RU" sz="1400" b="1" dirty="0">
            <a:solidFill>
              <a:schemeClr val="tx1"/>
            </a:solidFill>
          </a:endParaRPr>
        </a:p>
      </dgm:t>
    </dgm:pt>
    <dgm:pt modelId="{455F4A96-8331-468E-95D2-A34403C1B687}" type="parTrans" cxnId="{9F0C076A-689F-4240-9C9C-73A1B1FACFC6}">
      <dgm:prSet/>
      <dgm:spPr/>
      <dgm:t>
        <a:bodyPr/>
        <a:lstStyle/>
        <a:p>
          <a:endParaRPr lang="ru-RU"/>
        </a:p>
      </dgm:t>
    </dgm:pt>
    <dgm:pt modelId="{C027BA00-1434-4A3C-82AD-3F51ECC12271}" type="sibTrans" cxnId="{9F0C076A-689F-4240-9C9C-73A1B1FACFC6}">
      <dgm:prSet/>
      <dgm:spPr/>
      <dgm:t>
        <a:bodyPr/>
        <a:lstStyle/>
        <a:p>
          <a:endParaRPr lang="ru-RU"/>
        </a:p>
      </dgm:t>
    </dgm:pt>
    <dgm:pt modelId="{E4C48321-B35E-4B63-8F21-057C2ACE085E}">
      <dgm:prSet custT="1"/>
      <dgm:spPr>
        <a:gradFill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rgbClr val="FF252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algn="ctr" rtl="0"/>
          <a:r>
            <a:rPr lang="en-US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III</a:t>
          </a:r>
          <a:r>
            <a: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 Организация системы научно - исследовательской деятельности учащихся </a:t>
          </a:r>
        </a:p>
        <a:p>
          <a:pPr algn="l" rtl="0"/>
          <a:r>
            <a:rPr lang="ru-RU" sz="1400" b="1" dirty="0" smtClean="0">
              <a:solidFill>
                <a:schemeClr val="tx1"/>
              </a:solidFill>
            </a:rPr>
            <a:t>(Выбор темы, подбор и систематизация материала, оформление продукта проектной деятельности) </a:t>
          </a:r>
          <a:endParaRPr lang="ru-RU" sz="1400" b="1" dirty="0">
            <a:solidFill>
              <a:schemeClr val="tx1"/>
            </a:solidFill>
          </a:endParaRPr>
        </a:p>
      </dgm:t>
    </dgm:pt>
    <dgm:pt modelId="{751603A0-461B-4BB2-BAE3-564FC5D7F101}" type="parTrans" cxnId="{7BC290BB-1830-460A-8C59-C4829A169F55}">
      <dgm:prSet/>
      <dgm:spPr/>
      <dgm:t>
        <a:bodyPr/>
        <a:lstStyle/>
        <a:p>
          <a:endParaRPr lang="ru-RU"/>
        </a:p>
      </dgm:t>
    </dgm:pt>
    <dgm:pt modelId="{489C45A0-B0B9-4338-86D6-B769D8B5FC0E}" type="sibTrans" cxnId="{7BC290BB-1830-460A-8C59-C4829A169F55}">
      <dgm:prSet/>
      <dgm:spPr/>
      <dgm:t>
        <a:bodyPr/>
        <a:lstStyle/>
        <a:p>
          <a:endParaRPr lang="ru-RU"/>
        </a:p>
      </dgm:t>
    </dgm:pt>
    <dgm:pt modelId="{5C40295F-2BBD-48A5-BFF0-0C5D44D4BACF}">
      <dgm:prSet custT="1"/>
      <dgm:spPr>
        <a:gradFill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rgbClr val="FF252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algn="ctr" rtl="0"/>
          <a:r>
            <a:rPr lang="en-US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IV</a:t>
          </a:r>
          <a:r>
            <a: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  Индивидуальный и дифференцированный подход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</a:p>
        <a:p>
          <a:pPr algn="ctr" rtl="0"/>
          <a:r>
            <a:rPr lang="ru-RU" sz="1400" b="1" dirty="0" smtClean="0">
              <a:solidFill>
                <a:schemeClr val="tx1"/>
              </a:solidFill>
            </a:rPr>
            <a:t>в планировании выполнения творческой работы</a:t>
          </a:r>
          <a:endParaRPr lang="ru-RU" sz="1400" b="1" dirty="0">
            <a:solidFill>
              <a:schemeClr val="tx1"/>
            </a:solidFill>
          </a:endParaRPr>
        </a:p>
      </dgm:t>
    </dgm:pt>
    <dgm:pt modelId="{A4514860-C4FA-4E07-AAD9-48BA5972BDFE}" type="parTrans" cxnId="{B52D1BB1-F758-4741-BDBC-66CF2C2C93F2}">
      <dgm:prSet/>
      <dgm:spPr/>
      <dgm:t>
        <a:bodyPr/>
        <a:lstStyle/>
        <a:p>
          <a:endParaRPr lang="ru-RU"/>
        </a:p>
      </dgm:t>
    </dgm:pt>
    <dgm:pt modelId="{D25D374B-0974-496D-889C-0A4F7F86F22B}" type="sibTrans" cxnId="{B52D1BB1-F758-4741-BDBC-66CF2C2C93F2}">
      <dgm:prSet/>
      <dgm:spPr/>
      <dgm:t>
        <a:bodyPr/>
        <a:lstStyle/>
        <a:p>
          <a:endParaRPr lang="ru-RU"/>
        </a:p>
      </dgm:t>
    </dgm:pt>
    <dgm:pt modelId="{6A4F0F25-5723-44D6-B884-D7FD5ABBC185}">
      <dgm:prSet custT="1"/>
      <dgm:spPr>
        <a:gradFill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rgbClr val="FF252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algn="ctr" rtl="0"/>
          <a:r>
            <a:rPr lang="en-US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V</a:t>
          </a:r>
          <a:r>
            <a: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 Проведение выставок детского творчества </a:t>
          </a:r>
          <a:endParaRPr lang="ru-RU" sz="1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2107BD3-79B3-4923-9B00-1CC5D72BB808}" type="parTrans" cxnId="{D000BCF2-64F9-4B6E-A98C-BBEEAA375B68}">
      <dgm:prSet/>
      <dgm:spPr/>
      <dgm:t>
        <a:bodyPr/>
        <a:lstStyle/>
        <a:p>
          <a:endParaRPr lang="ru-RU"/>
        </a:p>
      </dgm:t>
    </dgm:pt>
    <dgm:pt modelId="{86AABB70-3125-4233-9437-0D1DB267A03E}" type="sibTrans" cxnId="{D000BCF2-64F9-4B6E-A98C-BBEEAA375B68}">
      <dgm:prSet/>
      <dgm:spPr/>
      <dgm:t>
        <a:bodyPr/>
        <a:lstStyle/>
        <a:p>
          <a:endParaRPr lang="ru-RU"/>
        </a:p>
      </dgm:t>
    </dgm:pt>
    <dgm:pt modelId="{11C1254E-5348-479D-8F4F-9BE56F348F85}">
      <dgm:prSet custT="1"/>
      <dgm:spPr>
        <a:gradFill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rgbClr val="FF252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algn="ctr" rtl="0"/>
          <a:r>
            <a:rPr lang="en-US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VI</a:t>
          </a:r>
          <a:r>
            <a: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 Работа с родителями учащихся </a:t>
          </a:r>
        </a:p>
        <a:p>
          <a:pPr algn="ctr" rtl="0"/>
          <a:r>
            <a:rPr lang="ru-RU" sz="1400" b="1" dirty="0" smtClean="0">
              <a:solidFill>
                <a:schemeClr val="tx1"/>
              </a:solidFill>
            </a:rPr>
            <a:t>(обсуждение индивидуального плана мероприятий для развития творческих способностей детей)</a:t>
          </a:r>
          <a:endParaRPr lang="ru-RU" sz="1400" b="1" dirty="0">
            <a:solidFill>
              <a:schemeClr val="tx1"/>
            </a:solidFill>
          </a:endParaRPr>
        </a:p>
      </dgm:t>
    </dgm:pt>
    <dgm:pt modelId="{5A0DAEE4-16BF-4B49-9CB7-60683E219AD1}" type="parTrans" cxnId="{C4665F3B-CC3D-4A8E-A0EB-3CC81C53D851}">
      <dgm:prSet/>
      <dgm:spPr/>
      <dgm:t>
        <a:bodyPr/>
        <a:lstStyle/>
        <a:p>
          <a:endParaRPr lang="ru-RU"/>
        </a:p>
      </dgm:t>
    </dgm:pt>
    <dgm:pt modelId="{EE1C8C0E-90B6-4A39-8EED-19D9F7D424FA}" type="sibTrans" cxnId="{C4665F3B-CC3D-4A8E-A0EB-3CC81C53D851}">
      <dgm:prSet/>
      <dgm:spPr/>
      <dgm:t>
        <a:bodyPr/>
        <a:lstStyle/>
        <a:p>
          <a:endParaRPr lang="ru-RU"/>
        </a:p>
      </dgm:t>
    </dgm:pt>
    <dgm:pt modelId="{1DE88378-DCB2-46DF-BF76-2CB7EADAD523}">
      <dgm:prSet custT="1"/>
      <dgm:spPr>
        <a:gradFill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8575">
          <a:solidFill>
            <a:srgbClr val="FF2525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algn="ctr" rtl="0"/>
          <a:r>
            <a:rPr lang="en-US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I</a:t>
          </a:r>
          <a:r>
            <a: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 Диагностическая работа</a:t>
          </a:r>
        </a:p>
        <a:p>
          <a:pPr algn="ctr" rtl="0"/>
          <a:r>
            <a:rPr lang="ru-RU" sz="1400" b="1" dirty="0" smtClean="0">
              <a:solidFill>
                <a:schemeClr val="tx1"/>
              </a:solidFill>
            </a:rPr>
            <a:t> Выявление одаренных детей на ранних этапах (тестовая психодиагностика)</a:t>
          </a:r>
          <a:endParaRPr lang="ru-RU" sz="1400" b="1" dirty="0">
            <a:solidFill>
              <a:schemeClr val="tx1"/>
            </a:solidFill>
          </a:endParaRPr>
        </a:p>
      </dgm:t>
    </dgm:pt>
    <dgm:pt modelId="{EFB795F7-7BF2-42ED-97DA-24A111F8B7E6}" type="sibTrans" cxnId="{D1D7B8E9-9052-4221-9CE4-3B1326B2C4FA}">
      <dgm:prSet/>
      <dgm:spPr/>
      <dgm:t>
        <a:bodyPr/>
        <a:lstStyle/>
        <a:p>
          <a:endParaRPr lang="ru-RU"/>
        </a:p>
      </dgm:t>
    </dgm:pt>
    <dgm:pt modelId="{037AAA3B-CC58-4C70-B4F5-D296A46E5B6C}" type="parTrans" cxnId="{D1D7B8E9-9052-4221-9CE4-3B1326B2C4FA}">
      <dgm:prSet/>
      <dgm:spPr/>
      <dgm:t>
        <a:bodyPr/>
        <a:lstStyle/>
        <a:p>
          <a:endParaRPr lang="ru-RU"/>
        </a:p>
      </dgm:t>
    </dgm:pt>
    <dgm:pt modelId="{14C23B03-E8F0-417F-A1AF-33040849EB38}" type="pres">
      <dgm:prSet presAssocID="{E404BFB4-4D64-4AEB-A467-1C7C21BB3B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09216-7407-4F7F-AADA-6C04EAA96D6C}" type="pres">
      <dgm:prSet presAssocID="{1DE88378-DCB2-46DF-BF76-2CB7EADAD52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E451-0D42-49BE-A499-D80B841E96B0}" type="pres">
      <dgm:prSet presAssocID="{EFB795F7-7BF2-42ED-97DA-24A111F8B7E6}" presName="spacer" presStyleCnt="0"/>
      <dgm:spPr/>
    </dgm:pt>
    <dgm:pt modelId="{77B17418-9563-4A47-93EF-5A69DB81CA32}" type="pres">
      <dgm:prSet presAssocID="{5B7ED822-C6CC-4446-8445-F74B0640900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73BAB-14B0-491E-8691-2CD2D7E3DDFD}" type="pres">
      <dgm:prSet presAssocID="{C027BA00-1434-4A3C-82AD-3F51ECC12271}" presName="spacer" presStyleCnt="0"/>
      <dgm:spPr/>
    </dgm:pt>
    <dgm:pt modelId="{EF8E6712-B580-4926-B504-2CE04374FF30}" type="pres">
      <dgm:prSet presAssocID="{E4C48321-B35E-4B63-8F21-057C2ACE085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932FB-ED59-4BDC-A4D4-3B558A7D1B43}" type="pres">
      <dgm:prSet presAssocID="{489C45A0-B0B9-4338-86D6-B769D8B5FC0E}" presName="spacer" presStyleCnt="0"/>
      <dgm:spPr/>
    </dgm:pt>
    <dgm:pt modelId="{4C300D64-AC3A-4382-A951-130EFB9ACF28}" type="pres">
      <dgm:prSet presAssocID="{5C40295F-2BBD-48A5-BFF0-0C5D44D4BAC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E1BF5-27C1-4F65-8B15-4DC4D92C509E}" type="pres">
      <dgm:prSet presAssocID="{D25D374B-0974-496D-889C-0A4F7F86F22B}" presName="spacer" presStyleCnt="0"/>
      <dgm:spPr/>
    </dgm:pt>
    <dgm:pt modelId="{D1200721-1490-4CAD-A613-5E1C04676368}" type="pres">
      <dgm:prSet presAssocID="{6A4F0F25-5723-44D6-B884-D7FD5ABBC18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AD7D4-9F2C-4646-A510-7AE15B6B22E7}" type="pres">
      <dgm:prSet presAssocID="{86AABB70-3125-4233-9437-0D1DB267A03E}" presName="spacer" presStyleCnt="0"/>
      <dgm:spPr/>
    </dgm:pt>
    <dgm:pt modelId="{B31502C4-53ED-4E8F-BA9A-C1A5A6CB289C}" type="pres">
      <dgm:prSet presAssocID="{11C1254E-5348-479D-8F4F-9BE56F348F8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2CD0B3-3C00-45E8-8791-F0EC995077F7}" type="presOf" srcId="{5B7ED822-C6CC-4446-8445-F74B06409009}" destId="{77B17418-9563-4A47-93EF-5A69DB81CA32}" srcOrd="0" destOrd="0" presId="urn:microsoft.com/office/officeart/2005/8/layout/vList2"/>
    <dgm:cxn modelId="{7BC290BB-1830-460A-8C59-C4829A169F55}" srcId="{E404BFB4-4D64-4AEB-A467-1C7C21BB3B1A}" destId="{E4C48321-B35E-4B63-8F21-057C2ACE085E}" srcOrd="2" destOrd="0" parTransId="{751603A0-461B-4BB2-BAE3-564FC5D7F101}" sibTransId="{489C45A0-B0B9-4338-86D6-B769D8B5FC0E}"/>
    <dgm:cxn modelId="{D000BCF2-64F9-4B6E-A98C-BBEEAA375B68}" srcId="{E404BFB4-4D64-4AEB-A467-1C7C21BB3B1A}" destId="{6A4F0F25-5723-44D6-B884-D7FD5ABBC185}" srcOrd="4" destOrd="0" parTransId="{82107BD3-79B3-4923-9B00-1CC5D72BB808}" sibTransId="{86AABB70-3125-4233-9437-0D1DB267A03E}"/>
    <dgm:cxn modelId="{C96EAA2F-783E-442A-B146-DF337A36685C}" type="presOf" srcId="{1DE88378-DCB2-46DF-BF76-2CB7EADAD523}" destId="{81F09216-7407-4F7F-AADA-6C04EAA96D6C}" srcOrd="0" destOrd="0" presId="urn:microsoft.com/office/officeart/2005/8/layout/vList2"/>
    <dgm:cxn modelId="{281DDFE3-E645-4632-82D9-F1B76C749244}" type="presOf" srcId="{11C1254E-5348-479D-8F4F-9BE56F348F85}" destId="{B31502C4-53ED-4E8F-BA9A-C1A5A6CB289C}" srcOrd="0" destOrd="0" presId="urn:microsoft.com/office/officeart/2005/8/layout/vList2"/>
    <dgm:cxn modelId="{B52D1BB1-F758-4741-BDBC-66CF2C2C93F2}" srcId="{E404BFB4-4D64-4AEB-A467-1C7C21BB3B1A}" destId="{5C40295F-2BBD-48A5-BFF0-0C5D44D4BACF}" srcOrd="3" destOrd="0" parTransId="{A4514860-C4FA-4E07-AAD9-48BA5972BDFE}" sibTransId="{D25D374B-0974-496D-889C-0A4F7F86F22B}"/>
    <dgm:cxn modelId="{88CDA897-94EF-4200-A753-9C5C792841C1}" type="presOf" srcId="{6A4F0F25-5723-44D6-B884-D7FD5ABBC185}" destId="{D1200721-1490-4CAD-A613-5E1C04676368}" srcOrd="0" destOrd="0" presId="urn:microsoft.com/office/officeart/2005/8/layout/vList2"/>
    <dgm:cxn modelId="{DF1567FD-9CAD-42D2-A9D3-2EDBEB480A5F}" type="presOf" srcId="{5C40295F-2BBD-48A5-BFF0-0C5D44D4BACF}" destId="{4C300D64-AC3A-4382-A951-130EFB9ACF28}" srcOrd="0" destOrd="0" presId="urn:microsoft.com/office/officeart/2005/8/layout/vList2"/>
    <dgm:cxn modelId="{D1D7B8E9-9052-4221-9CE4-3B1326B2C4FA}" srcId="{E404BFB4-4D64-4AEB-A467-1C7C21BB3B1A}" destId="{1DE88378-DCB2-46DF-BF76-2CB7EADAD523}" srcOrd="0" destOrd="0" parTransId="{037AAA3B-CC58-4C70-B4F5-D296A46E5B6C}" sibTransId="{EFB795F7-7BF2-42ED-97DA-24A111F8B7E6}"/>
    <dgm:cxn modelId="{D127309C-5A77-4632-97AB-ACC54489B519}" type="presOf" srcId="{E4C48321-B35E-4B63-8F21-057C2ACE085E}" destId="{EF8E6712-B580-4926-B504-2CE04374FF30}" srcOrd="0" destOrd="0" presId="urn:microsoft.com/office/officeart/2005/8/layout/vList2"/>
    <dgm:cxn modelId="{4C1D10D2-9F78-435D-A7D6-EF9A3D87A5BF}" type="presOf" srcId="{E404BFB4-4D64-4AEB-A467-1C7C21BB3B1A}" destId="{14C23B03-E8F0-417F-A1AF-33040849EB38}" srcOrd="0" destOrd="0" presId="urn:microsoft.com/office/officeart/2005/8/layout/vList2"/>
    <dgm:cxn modelId="{9F0C076A-689F-4240-9C9C-73A1B1FACFC6}" srcId="{E404BFB4-4D64-4AEB-A467-1C7C21BB3B1A}" destId="{5B7ED822-C6CC-4446-8445-F74B06409009}" srcOrd="1" destOrd="0" parTransId="{455F4A96-8331-468E-95D2-A34403C1B687}" sibTransId="{C027BA00-1434-4A3C-82AD-3F51ECC12271}"/>
    <dgm:cxn modelId="{C4665F3B-CC3D-4A8E-A0EB-3CC81C53D851}" srcId="{E404BFB4-4D64-4AEB-A467-1C7C21BB3B1A}" destId="{11C1254E-5348-479D-8F4F-9BE56F348F85}" srcOrd="5" destOrd="0" parTransId="{5A0DAEE4-16BF-4B49-9CB7-60683E219AD1}" sibTransId="{EE1C8C0E-90B6-4A39-8EED-19D9F7D424FA}"/>
    <dgm:cxn modelId="{D7017A50-0790-4F2A-BDEE-642E9DE809E8}" type="presParOf" srcId="{14C23B03-E8F0-417F-A1AF-33040849EB38}" destId="{81F09216-7407-4F7F-AADA-6C04EAA96D6C}" srcOrd="0" destOrd="0" presId="urn:microsoft.com/office/officeart/2005/8/layout/vList2"/>
    <dgm:cxn modelId="{5F0128F2-BFEF-43E0-8E79-838D63DFC1A2}" type="presParOf" srcId="{14C23B03-E8F0-417F-A1AF-33040849EB38}" destId="{1194E451-0D42-49BE-A499-D80B841E96B0}" srcOrd="1" destOrd="0" presId="urn:microsoft.com/office/officeart/2005/8/layout/vList2"/>
    <dgm:cxn modelId="{19CD508B-BC7F-44AE-8E70-79EAC3298F41}" type="presParOf" srcId="{14C23B03-E8F0-417F-A1AF-33040849EB38}" destId="{77B17418-9563-4A47-93EF-5A69DB81CA32}" srcOrd="2" destOrd="0" presId="urn:microsoft.com/office/officeart/2005/8/layout/vList2"/>
    <dgm:cxn modelId="{DEF2B9B0-13E8-40B3-9765-CB128C5645C7}" type="presParOf" srcId="{14C23B03-E8F0-417F-A1AF-33040849EB38}" destId="{2F973BAB-14B0-491E-8691-2CD2D7E3DDFD}" srcOrd="3" destOrd="0" presId="urn:microsoft.com/office/officeart/2005/8/layout/vList2"/>
    <dgm:cxn modelId="{E02188E9-705E-4F2A-A6B2-163EC177953A}" type="presParOf" srcId="{14C23B03-E8F0-417F-A1AF-33040849EB38}" destId="{EF8E6712-B580-4926-B504-2CE04374FF30}" srcOrd="4" destOrd="0" presId="urn:microsoft.com/office/officeart/2005/8/layout/vList2"/>
    <dgm:cxn modelId="{F29B7C09-6F0B-48FF-B6F4-DCD8131F9B49}" type="presParOf" srcId="{14C23B03-E8F0-417F-A1AF-33040849EB38}" destId="{063932FB-ED59-4BDC-A4D4-3B558A7D1B43}" srcOrd="5" destOrd="0" presId="urn:microsoft.com/office/officeart/2005/8/layout/vList2"/>
    <dgm:cxn modelId="{15504FDC-6616-4ACC-B43A-6C6268B0C19D}" type="presParOf" srcId="{14C23B03-E8F0-417F-A1AF-33040849EB38}" destId="{4C300D64-AC3A-4382-A951-130EFB9ACF28}" srcOrd="6" destOrd="0" presId="urn:microsoft.com/office/officeart/2005/8/layout/vList2"/>
    <dgm:cxn modelId="{CD59BB64-E186-4288-B3D2-89629EBC5E43}" type="presParOf" srcId="{14C23B03-E8F0-417F-A1AF-33040849EB38}" destId="{6EDE1BF5-27C1-4F65-8B15-4DC4D92C509E}" srcOrd="7" destOrd="0" presId="urn:microsoft.com/office/officeart/2005/8/layout/vList2"/>
    <dgm:cxn modelId="{7FE50B9D-8E51-4697-92C2-993FD33EA1D7}" type="presParOf" srcId="{14C23B03-E8F0-417F-A1AF-33040849EB38}" destId="{D1200721-1490-4CAD-A613-5E1C04676368}" srcOrd="8" destOrd="0" presId="urn:microsoft.com/office/officeart/2005/8/layout/vList2"/>
    <dgm:cxn modelId="{184B0362-2FC5-48AA-AB28-8CDA61163D45}" type="presParOf" srcId="{14C23B03-E8F0-417F-A1AF-33040849EB38}" destId="{071AD7D4-9F2C-4646-A510-7AE15B6B22E7}" srcOrd="9" destOrd="0" presId="urn:microsoft.com/office/officeart/2005/8/layout/vList2"/>
    <dgm:cxn modelId="{DE14B644-61B8-412A-B278-743A4A53A7EA}" type="presParOf" srcId="{14C23B03-E8F0-417F-A1AF-33040849EB38}" destId="{B31502C4-53ED-4E8F-BA9A-C1A5A6CB289C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1FA4BF-0AE6-4C9A-BDD1-D47705223B48}">
      <dsp:nvSpPr>
        <dsp:cNvPr id="0" name=""/>
        <dsp:cNvSpPr/>
      </dsp:nvSpPr>
      <dsp:spPr>
        <a:xfrm>
          <a:off x="2664287" y="6307"/>
          <a:ext cx="3004699" cy="217807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FF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реализация </a:t>
          </a:r>
          <a:r>
            <a:rPr lang="ru-RU" sz="1400" b="1" kern="1200" cap="none" spc="0" dirty="0" err="1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индивидуаль-ного</a:t>
          </a:r>
          <a:r>
            <a:rPr lang="ru-RU" sz="14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и дифференциального подхода в обучении и воспитании</a:t>
          </a:r>
          <a:endParaRPr lang="ru-RU" sz="1400" b="1" kern="120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664287" y="6307"/>
        <a:ext cx="3004699" cy="2178076"/>
      </dsp:txXfrm>
    </dsp:sp>
    <dsp:sp modelId="{0F717CDB-3B7F-4795-A910-53152D8EE5D8}">
      <dsp:nvSpPr>
        <dsp:cNvPr id="0" name=""/>
        <dsp:cNvSpPr/>
      </dsp:nvSpPr>
      <dsp:spPr>
        <a:xfrm rot="4320000">
          <a:off x="4494479" y="1330690"/>
          <a:ext cx="3004699" cy="217807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FF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интеграции содержания и подходов</a:t>
          </a:r>
          <a:endParaRPr lang="ru-RU" sz="1400" b="1" kern="120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4320000">
        <a:off x="4494479" y="1330690"/>
        <a:ext cx="3004699" cy="2178076"/>
      </dsp:txXfrm>
    </dsp:sp>
    <dsp:sp modelId="{3C22E2B9-EFD2-4710-AECA-151587E5CD1A}">
      <dsp:nvSpPr>
        <dsp:cNvPr id="0" name=""/>
        <dsp:cNvSpPr/>
      </dsp:nvSpPr>
      <dsp:spPr>
        <a:xfrm rot="8640000">
          <a:off x="3795424" y="3482191"/>
          <a:ext cx="3004699" cy="217807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FF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err="1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Использова-ние</a:t>
          </a:r>
          <a:r>
            <a:rPr lang="ru-RU" sz="14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новых технологий развивающего обучения</a:t>
          </a:r>
          <a:endParaRPr lang="ru-RU" sz="1400" b="1" kern="120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8640000">
        <a:off x="3795424" y="3482191"/>
        <a:ext cx="3004699" cy="2178076"/>
      </dsp:txXfrm>
    </dsp:sp>
    <dsp:sp modelId="{838EBF60-692D-4E81-BB7A-C810895C6A89}">
      <dsp:nvSpPr>
        <dsp:cNvPr id="0" name=""/>
        <dsp:cNvSpPr/>
      </dsp:nvSpPr>
      <dsp:spPr>
        <a:xfrm rot="12960000">
          <a:off x="1512166" y="3482193"/>
          <a:ext cx="3004699" cy="217807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FF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специальная подготовка учителей в </a:t>
          </a:r>
          <a:r>
            <a:rPr lang="ru-RU" sz="1400" b="1" kern="1200" cap="none" spc="0" dirty="0" err="1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теоретичес-ком</a:t>
          </a:r>
          <a:r>
            <a:rPr lang="ru-RU" sz="14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и  практическом направлении</a:t>
          </a:r>
          <a:endParaRPr lang="ru-RU" sz="1400" b="1" kern="120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12960000">
        <a:off x="1512166" y="3482193"/>
        <a:ext cx="3004699" cy="2178076"/>
      </dsp:txXfrm>
    </dsp:sp>
    <dsp:sp modelId="{3F1151BD-4DBE-4EAE-8EE1-72374CCEF555}">
      <dsp:nvSpPr>
        <dsp:cNvPr id="0" name=""/>
        <dsp:cNvSpPr/>
      </dsp:nvSpPr>
      <dsp:spPr>
        <a:xfrm rot="17280000">
          <a:off x="813098" y="1330684"/>
          <a:ext cx="3004699" cy="217807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FF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создание постоянных проблемных творческих групп </a:t>
          </a:r>
          <a:br>
            <a:rPr lang="ru-RU" sz="14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endParaRPr lang="ru-RU" sz="1400" b="1" kern="120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17280000">
        <a:off x="813098" y="1330684"/>
        <a:ext cx="3004699" cy="21780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96304-0174-4705-9B82-4BE6DB587CF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0DCA4-63EE-490B-9ACA-2A2E8DDA4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DCA4-63EE-490B-9ACA-2A2E8DDA4EE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or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ra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microsoft.com/office/2007/relationships/diagramDrawing" Target="../diagrams/drawing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75;&#1080;&#1087;&#1077;&#1088;&#1089;&#1089;&#1099;&#1083;&#1082;&#1072;%20&#1085;&#1072;%20&#1047;&#1040;&#1044;&#1040;&#1053;&#1048;&#1045;%201.do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5482952" cy="416247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Творческие способности </a:t>
            </a:r>
            <a:b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учебном процессе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30932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Презентацию подготовила педагог-психолог ГКООУ «Надежда»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Гуреева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И.В.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645024"/>
            <a:ext cx="2555776" cy="29470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07288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Условия, </a:t>
            </a:r>
            <a:b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создающие предпосылки «самостоятельного открытия»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363272" cy="4924425"/>
          </a:xfrm>
        </p:spPr>
        <p:txBody>
          <a:bodyPr anchor="ctr"/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Arial Black" pitchFamily="34" charset="0"/>
              </a:rPr>
              <a:t>Наличие у субъекта необходимого количества знаний </a:t>
            </a:r>
            <a:r>
              <a:rPr lang="ru-RU" sz="2800" dirty="0" smtClean="0"/>
              <a:t>(</a:t>
            </a:r>
            <a:r>
              <a:rPr lang="ru-RU" sz="2500" i="1" dirty="0" smtClean="0"/>
              <a:t>период интеллектуальной готовности</a:t>
            </a:r>
            <a:r>
              <a:rPr lang="ru-RU" sz="2500" dirty="0" smtClean="0"/>
              <a:t>)</a:t>
            </a:r>
          </a:p>
          <a:p>
            <a:pPr algn="just">
              <a:buNone/>
            </a:pPr>
            <a:endParaRPr lang="ru-RU" sz="12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 Black" pitchFamily="34" charset="0"/>
              </a:rPr>
              <a:t>сдвиг от внешней мотивации к внутренней</a:t>
            </a:r>
            <a:r>
              <a:rPr lang="ru-RU" sz="2800" dirty="0" smtClean="0"/>
              <a:t> </a:t>
            </a:r>
            <a:r>
              <a:rPr lang="ru-RU" sz="2500" dirty="0" smtClean="0"/>
              <a:t>(</a:t>
            </a:r>
            <a:r>
              <a:rPr lang="ru-RU" sz="2500" i="1" dirty="0" smtClean="0"/>
              <a:t>не отметка, а усмотрение проблемы</a:t>
            </a:r>
            <a:r>
              <a:rPr lang="ru-RU" sz="2500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ru-RU" sz="12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 Black" pitchFamily="34" charset="0"/>
              </a:rPr>
              <a:t>Развитость мышления</a:t>
            </a:r>
            <a:r>
              <a:rPr lang="ru-RU" sz="2800" dirty="0" smtClean="0"/>
              <a:t> (</a:t>
            </a:r>
            <a:r>
              <a:rPr lang="ru-RU" sz="2500" i="1" dirty="0" smtClean="0"/>
              <a:t>ассоциативное логическое и др</a:t>
            </a:r>
            <a:r>
              <a:rPr lang="ru-RU" sz="2800" dirty="0" smtClean="0"/>
              <a:t>.)</a:t>
            </a:r>
          </a:p>
          <a:p>
            <a:pPr>
              <a:buFont typeface="Wingdings" pitchFamily="2" charset="2"/>
              <a:buChar char="Ø"/>
            </a:pPr>
            <a:endParaRPr lang="ru-RU" sz="1200" dirty="0"/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 Black" pitchFamily="34" charset="0"/>
              </a:rPr>
              <a:t>обучение </a:t>
            </a:r>
            <a:r>
              <a:rPr lang="ru-RU" sz="2400" dirty="0">
                <a:latin typeface="Arial Black" pitchFamily="34" charset="0"/>
              </a:rPr>
              <a:t>эвристике </a:t>
            </a:r>
            <a:r>
              <a:rPr lang="ru-RU" sz="2400" dirty="0" smtClean="0">
                <a:latin typeface="Arial Black" pitchFamily="34" charset="0"/>
              </a:rPr>
              <a:t>открытия</a:t>
            </a:r>
            <a:endParaRPr lang="ru-RU" sz="2400" dirty="0"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48680"/>
          <a:ext cx="9396536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Творческие способности, необходимые для успешности обучения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0_3a863_5f0d106f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51520" y="1412776"/>
            <a:ext cx="2808312" cy="5118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429000"/>
            <a:ext cx="1905000" cy="1428750"/>
          </a:xfrm>
          <a:prstGeom prst="rect">
            <a:avLst/>
          </a:prstGeom>
        </p:spPr>
      </p:pic>
      <p:pic>
        <p:nvPicPr>
          <p:cNvPr id="11" name="Рисунок 10" descr="i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56992"/>
            <a:ext cx="1905000" cy="1428750"/>
          </a:xfrm>
          <a:prstGeom prst="rect">
            <a:avLst/>
          </a:prstGeom>
        </p:spPr>
      </p:pic>
      <p:graphicFrame>
        <p:nvGraphicFramePr>
          <p:cNvPr id="13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Модель учителя, развивающего творческую активность учащихся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4788024" y="1628800"/>
          <a:ext cx="4038600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3" grpId="1">
        <p:bldAsOne/>
      </p:bldGraphic>
      <p:bldGraphic spid="10" grpId="0">
        <p:bldAsOne/>
      </p:bldGraphic>
      <p:bldGraphic spid="10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7778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и ступени развития  творческих учащихся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851920" y="1268760"/>
          <a:ext cx="4968552" cy="532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202a4a4e233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556792"/>
            <a:ext cx="3059832" cy="4895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4040188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Формы работы для развития творческих способностей учащихся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  <a:ln>
            <a:solidFill>
              <a:srgbClr val="FF000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b="1" dirty="0" smtClean="0">
                <a:latin typeface="Book Antiqua" pitchFamily="18" charset="0"/>
              </a:rPr>
              <a:t>классно-урочная </a:t>
            </a:r>
          </a:p>
          <a:p>
            <a:pPr>
              <a:lnSpc>
                <a:spcPct val="90000"/>
              </a:lnSpc>
              <a:buNone/>
            </a:pPr>
            <a:r>
              <a:rPr lang="ru-RU" sz="1800" b="1" dirty="0" smtClean="0">
                <a:latin typeface="Book Antiqua" pitchFamily="18" charset="0"/>
              </a:rPr>
              <a:t>  (работа в парах, в малых группах), разноуровневые задания, творческие задания);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b="1" dirty="0" smtClean="0">
                <a:latin typeface="Book Antiqua" pitchFamily="18" charset="0"/>
              </a:rPr>
              <a:t>консультирование по возникшей проблеме;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b="1" dirty="0" smtClean="0">
                <a:latin typeface="Book Antiqua" pitchFamily="18" charset="0"/>
              </a:rPr>
              <a:t>научные кружки, общества;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b="1" dirty="0" smtClean="0">
                <a:latin typeface="Book Antiqua" pitchFamily="18" charset="0"/>
              </a:rPr>
              <a:t>дискуссия;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b="1" dirty="0" smtClean="0">
                <a:latin typeface="Book Antiqua" pitchFamily="18" charset="0"/>
              </a:rPr>
              <a:t>научно-практические конференции;</a:t>
            </a:r>
          </a:p>
          <a:p>
            <a:pPr lvl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b="1" dirty="0" smtClean="0">
                <a:latin typeface="Book Antiqua" pitchFamily="18" charset="0"/>
              </a:rPr>
              <a:t>проведение предметных олимпиад и предметных недель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b="1" dirty="0" smtClean="0">
                <a:latin typeface="Book Antiqua" pitchFamily="18" charset="0"/>
              </a:rPr>
              <a:t>интеллектуальный бомонд</a:t>
            </a:r>
          </a:p>
          <a:p>
            <a:pPr lvl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b="1" dirty="0" smtClean="0">
                <a:latin typeface="Book Antiqua" pitchFamily="18" charset="0"/>
              </a:rPr>
              <a:t>выставки детского творчества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b="1" dirty="0" smtClean="0">
                <a:latin typeface="Book Antiqua" pitchFamily="18" charset="0"/>
              </a:rPr>
              <a:t>игры.</a:t>
            </a:r>
          </a:p>
          <a:p>
            <a:pPr lvl="0">
              <a:lnSpc>
                <a:spcPct val="90000"/>
              </a:lnSpc>
              <a:buFont typeface="Wingdings" pitchFamily="2" charset="2"/>
              <a:buChar char="ü"/>
            </a:pPr>
            <a:endParaRPr lang="ru-RU" sz="1800" b="1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1800" b="1" dirty="0" smtClean="0">
              <a:latin typeface="Book Antiqua" pitchFamily="18" charset="0"/>
            </a:endParaRPr>
          </a:p>
          <a:p>
            <a:pPr lvl="0">
              <a:lnSpc>
                <a:spcPct val="90000"/>
              </a:lnSpc>
              <a:buFont typeface="Wingdings" pitchFamily="2" charset="2"/>
              <a:buChar char="ü"/>
            </a:pPr>
            <a:endParaRPr lang="ru-RU" sz="1800" b="1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1800" b="1" dirty="0" smtClean="0">
              <a:latin typeface="Book Antiqu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620688"/>
            <a:ext cx="4041775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Методы работы для развития творческих способностей учащихся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713387"/>
          </a:xfrm>
          <a:ln>
            <a:solidFill>
              <a:srgbClr val="FF0000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Book Antiqua" pitchFamily="18" charset="0"/>
              </a:rPr>
              <a:t>и</a:t>
            </a:r>
            <a:r>
              <a:rPr lang="ru-RU" b="1" dirty="0" smtClean="0">
                <a:solidFill>
                  <a:schemeClr val="dk1"/>
                </a:solidFill>
                <a:latin typeface="Book Antiqua" pitchFamily="18" charset="0"/>
              </a:rPr>
              <a:t>сследовательский;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dk1"/>
                </a:solidFill>
                <a:latin typeface="Book Antiqua" pitchFamily="18" charset="0"/>
              </a:rPr>
              <a:t>частично-поисковый;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dk1"/>
                </a:solidFill>
                <a:latin typeface="Book Antiqua" pitchFamily="18" charset="0"/>
              </a:rPr>
              <a:t>проблемный;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dk1"/>
                </a:solidFill>
                <a:latin typeface="Book Antiqua" pitchFamily="18" charset="0"/>
              </a:rPr>
              <a:t>проективный;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dk1"/>
                </a:solidFill>
                <a:latin typeface="Book Antiqua" pitchFamily="18" charset="0"/>
              </a:rPr>
              <a:t>эвристический.</a:t>
            </a:r>
          </a:p>
          <a:p>
            <a:endParaRPr lang="ru-RU" dirty="0"/>
          </a:p>
        </p:txBody>
      </p:sp>
      <p:pic>
        <p:nvPicPr>
          <p:cNvPr id="9" name="Picture 5" descr="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84984"/>
            <a:ext cx="306429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5466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dk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Критерии </a:t>
            </a:r>
            <a:b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творческой активности учащихся</a:t>
            </a:r>
            <a:b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1838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2558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Лента лицом вверх 7"/>
          <p:cNvSpPr/>
          <p:nvPr/>
        </p:nvSpPr>
        <p:spPr>
          <a:xfrm>
            <a:off x="539552" y="1412776"/>
            <a:ext cx="3960440" cy="936104"/>
          </a:xfrm>
          <a:prstGeom prst="ribbon2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84000">
                <a:srgbClr val="FF0000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dirty="0" err="1" smtClean="0"/>
              <a:t>Психологичес-кие</a:t>
            </a:r>
            <a:r>
              <a:rPr lang="ru-RU" b="1" dirty="0" smtClean="0"/>
              <a:t> задатки</a:t>
            </a:r>
          </a:p>
        </p:txBody>
      </p:sp>
      <p:sp>
        <p:nvSpPr>
          <p:cNvPr id="10" name="Лента лицом вверх 9"/>
          <p:cNvSpPr/>
          <p:nvPr/>
        </p:nvSpPr>
        <p:spPr>
          <a:xfrm>
            <a:off x="539552" y="2420888"/>
            <a:ext cx="3960440" cy="936104"/>
          </a:xfrm>
          <a:prstGeom prst="ribbon2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84000">
                <a:srgbClr val="FF0000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Способность к концентрации внимания</a:t>
            </a:r>
            <a:endParaRPr lang="ru-RU" b="1" dirty="0"/>
          </a:p>
        </p:txBody>
      </p:sp>
      <p:sp>
        <p:nvSpPr>
          <p:cNvPr id="11" name="Лента лицом вверх 10"/>
          <p:cNvSpPr/>
          <p:nvPr/>
        </p:nvSpPr>
        <p:spPr>
          <a:xfrm>
            <a:off x="539552" y="3429000"/>
            <a:ext cx="3960440" cy="936104"/>
          </a:xfrm>
          <a:prstGeom prst="ribbon2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84000">
                <a:srgbClr val="FF0000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Интеллект,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память, воображение</a:t>
            </a:r>
          </a:p>
        </p:txBody>
      </p:sp>
      <p:sp>
        <p:nvSpPr>
          <p:cNvPr id="12" name="Лента лицом вверх 11"/>
          <p:cNvSpPr/>
          <p:nvPr/>
        </p:nvSpPr>
        <p:spPr>
          <a:xfrm>
            <a:off x="467544" y="4437112"/>
            <a:ext cx="3960440" cy="936104"/>
          </a:xfrm>
          <a:prstGeom prst="ribbon2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84000">
                <a:srgbClr val="FF0000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Мотивация достижений</a:t>
            </a:r>
          </a:p>
        </p:txBody>
      </p:sp>
      <p:sp>
        <p:nvSpPr>
          <p:cNvPr id="16" name="Лента лицом вверх 15"/>
          <p:cNvSpPr/>
          <p:nvPr/>
        </p:nvSpPr>
        <p:spPr>
          <a:xfrm>
            <a:off x="539552" y="5445224"/>
            <a:ext cx="3960440" cy="936104"/>
          </a:xfrm>
          <a:prstGeom prst="ribbon2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84000">
                <a:srgbClr val="FF0000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Личностный статус</a:t>
            </a:r>
          </a:p>
        </p:txBody>
      </p:sp>
      <p:sp>
        <p:nvSpPr>
          <p:cNvPr id="22" name="Лента лицом вверх 21"/>
          <p:cNvSpPr/>
          <p:nvPr/>
        </p:nvSpPr>
        <p:spPr>
          <a:xfrm>
            <a:off x="4716016" y="1412776"/>
            <a:ext cx="3960440" cy="936104"/>
          </a:xfrm>
          <a:prstGeom prst="ribbon2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84000">
                <a:srgbClr val="FF0000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Здоровье </a:t>
            </a:r>
            <a:endParaRPr lang="ru-RU" dirty="0"/>
          </a:p>
        </p:txBody>
      </p:sp>
      <p:sp>
        <p:nvSpPr>
          <p:cNvPr id="23" name="Лента лицом вверх 22"/>
          <p:cNvSpPr/>
          <p:nvPr/>
        </p:nvSpPr>
        <p:spPr>
          <a:xfrm>
            <a:off x="4716016" y="2420888"/>
            <a:ext cx="3960440" cy="936104"/>
          </a:xfrm>
          <a:prstGeom prst="ribbon2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84000">
                <a:srgbClr val="FF0000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Цели и ценности ребёнка</a:t>
            </a:r>
          </a:p>
        </p:txBody>
      </p:sp>
      <p:sp>
        <p:nvSpPr>
          <p:cNvPr id="24" name="Лента лицом вверх 23"/>
          <p:cNvSpPr/>
          <p:nvPr/>
        </p:nvSpPr>
        <p:spPr>
          <a:xfrm>
            <a:off x="4716016" y="3429000"/>
            <a:ext cx="3960440" cy="936104"/>
          </a:xfrm>
          <a:prstGeom prst="ribbon2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84000">
                <a:srgbClr val="FF0000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Устремлён-ность</a:t>
            </a:r>
            <a:endParaRPr lang="ru-RU" dirty="0"/>
          </a:p>
        </p:txBody>
      </p:sp>
      <p:sp>
        <p:nvSpPr>
          <p:cNvPr id="25" name="Лента лицом вверх 24"/>
          <p:cNvSpPr/>
          <p:nvPr/>
        </p:nvSpPr>
        <p:spPr>
          <a:xfrm>
            <a:off x="4644008" y="4437112"/>
            <a:ext cx="3960440" cy="936104"/>
          </a:xfrm>
          <a:prstGeom prst="ribbon2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84000">
                <a:srgbClr val="FF0000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Притязания и привычки</a:t>
            </a:r>
            <a:endParaRPr lang="ru-RU" dirty="0"/>
          </a:p>
        </p:txBody>
      </p:sp>
      <p:sp>
        <p:nvSpPr>
          <p:cNvPr id="26" name="Лента лицом вверх 25"/>
          <p:cNvSpPr/>
          <p:nvPr/>
        </p:nvSpPr>
        <p:spPr>
          <a:xfrm>
            <a:off x="4716016" y="5445224"/>
            <a:ext cx="3960440" cy="936104"/>
          </a:xfrm>
          <a:prstGeom prst="ribbon2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84000">
                <a:srgbClr val="FF0000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Талант или одаренность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Афоризмы про творчество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043608" y="836712"/>
            <a:ext cx="7560840" cy="1224136"/>
          </a:xfrm>
          <a:prstGeom prst="horizontalScroll">
            <a:avLst/>
          </a:prstGeom>
          <a:gradFill>
            <a:gsLst>
              <a:gs pos="5000">
                <a:srgbClr val="FF0000">
                  <a:alpha val="7300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84000">
                <a:srgbClr val="FF0000"/>
              </a:gs>
            </a:gsLst>
            <a:lin ang="5400000" scaled="0"/>
          </a:gradFill>
          <a:ln w="19050"/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Есть свои радости в каждом виде творчества: всё дело в том, чтобы уметь брать свое добро там, где его находишь. </a:t>
            </a:r>
          </a:p>
          <a:p>
            <a:pPr algn="ctr"/>
            <a:r>
              <a:rPr lang="ru-RU" i="1" dirty="0" smtClean="0"/>
              <a:t>Оноре де Бальзак</a:t>
            </a:r>
            <a:endParaRPr lang="ru-RU" dirty="0" smtClean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043608" y="1988840"/>
            <a:ext cx="7560840" cy="1224136"/>
          </a:xfrm>
          <a:prstGeom prst="horizontalScroll">
            <a:avLst/>
          </a:prstGeom>
          <a:gradFill>
            <a:gsLst>
              <a:gs pos="5000">
                <a:srgbClr val="FF0000">
                  <a:alpha val="7300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84000">
                <a:srgbClr val="FF0000"/>
              </a:gs>
            </a:gsLst>
            <a:lin ang="5400000" scaled="0"/>
          </a:gradFill>
          <a:ln w="19050"/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Порыв к творчеству может так же легко угаснуть, как возник, если оставить его без пищи. </a:t>
            </a:r>
          </a:p>
          <a:p>
            <a:pPr algn="ctr"/>
            <a:r>
              <a:rPr lang="ru-RU" i="1" dirty="0" smtClean="0"/>
              <a:t>Константин Георгиевич Паустовский</a:t>
            </a:r>
            <a:endParaRPr lang="ru-RU" dirty="0" smtClean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043608" y="3140968"/>
            <a:ext cx="7560840" cy="1224136"/>
          </a:xfrm>
          <a:prstGeom prst="horizontalScroll">
            <a:avLst/>
          </a:prstGeom>
          <a:gradFill>
            <a:gsLst>
              <a:gs pos="5000">
                <a:srgbClr val="FF0000">
                  <a:alpha val="7300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84000">
                <a:srgbClr val="FF0000"/>
              </a:gs>
            </a:gsLst>
            <a:lin ang="5400000" scaled="0"/>
          </a:gradFill>
          <a:ln w="19050"/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Творческий процесс в самом своем течении приобретает новые качества, усложняется и богатеет. </a:t>
            </a:r>
          </a:p>
          <a:p>
            <a:pPr algn="ctr"/>
            <a:r>
              <a:rPr lang="ru-RU" i="1" dirty="0" smtClean="0"/>
              <a:t>Константин Георгиевич Паустовский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043608" y="4293096"/>
            <a:ext cx="7560840" cy="1224136"/>
          </a:xfrm>
          <a:prstGeom prst="horizontalScroll">
            <a:avLst/>
          </a:prstGeom>
          <a:gradFill>
            <a:gsLst>
              <a:gs pos="5000">
                <a:srgbClr val="FF0000">
                  <a:alpha val="7300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84000">
                <a:srgbClr val="FF0000"/>
              </a:gs>
            </a:gsLst>
            <a:lin ang="5400000" scaled="0"/>
          </a:gradFill>
          <a:ln w="19050"/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Б</a:t>
            </a:r>
            <a:r>
              <a:rPr lang="ru-RU" sz="1600" b="1" dirty="0" smtClean="0"/>
              <a:t>ез творчества немыслимо познание человеком своих сил, способностей, наклонностей; невозможно утверждение самоуважения, чуткого отношения личности к моральному влиянию коллектива. </a:t>
            </a:r>
            <a:r>
              <a:rPr lang="ru-RU" sz="1600" i="1" dirty="0" smtClean="0"/>
              <a:t>Василий Александрович Сухомлинский</a:t>
            </a:r>
            <a:endParaRPr lang="ru-RU" sz="1600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043608" y="5445224"/>
            <a:ext cx="7560840" cy="1224136"/>
          </a:xfrm>
          <a:prstGeom prst="horizontalScroll">
            <a:avLst/>
          </a:prstGeom>
          <a:gradFill>
            <a:gsLst>
              <a:gs pos="5000">
                <a:srgbClr val="FF0000">
                  <a:alpha val="7300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84000">
                <a:srgbClr val="FF0000"/>
              </a:gs>
            </a:gsLst>
            <a:lin ang="5400000" scaled="0"/>
          </a:gradFill>
          <a:ln w="19050"/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Вся гордость учителя в учениках, в росте посеянных им семян. </a:t>
            </a:r>
          </a:p>
          <a:p>
            <a:pPr algn="ctr"/>
            <a:r>
              <a:rPr lang="ru-RU" i="1" dirty="0" smtClean="0"/>
              <a:t>Менделеев Д. И</a:t>
            </a:r>
            <a:endParaRPr lang="ru-RU" dirty="0" smtClean="0"/>
          </a:p>
        </p:txBody>
      </p:sp>
      <p:pic>
        <p:nvPicPr>
          <p:cNvPr id="17" name="Рисунок 16" descr="2e6767e2ee5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0266" y="5921403"/>
            <a:ext cx="903734" cy="936597"/>
          </a:xfrm>
          <a:prstGeom prst="rect">
            <a:avLst/>
          </a:prstGeom>
        </p:spPr>
      </p:pic>
      <p:pic>
        <p:nvPicPr>
          <p:cNvPr id="18" name="Рисунок 17" descr="2e6767e2ee5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733256"/>
            <a:ext cx="903734" cy="936597"/>
          </a:xfrm>
          <a:prstGeom prst="rect">
            <a:avLst/>
          </a:prstGeom>
        </p:spPr>
      </p:pic>
      <p:pic>
        <p:nvPicPr>
          <p:cNvPr id="19" name="Рисунок 18" descr="2e6767e2ee5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8424" y="5589240"/>
            <a:ext cx="903734" cy="936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Советуем прочитать</a:t>
            </a:r>
          </a:p>
        </p:txBody>
      </p:sp>
      <p:pic>
        <p:nvPicPr>
          <p:cNvPr id="4" name="Содержимое 3" descr="193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33586">
            <a:off x="6557981" y="1913066"/>
            <a:ext cx="1852941" cy="2520000"/>
          </a:xfrm>
        </p:spPr>
      </p:pic>
      <p:pic>
        <p:nvPicPr>
          <p:cNvPr id="5" name="Рисунок 4" descr="73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9860">
            <a:off x="5202799" y="1401967"/>
            <a:ext cx="1800000" cy="2520000"/>
          </a:xfrm>
          <a:prstGeom prst="rect">
            <a:avLst/>
          </a:prstGeom>
        </p:spPr>
      </p:pic>
      <p:pic>
        <p:nvPicPr>
          <p:cNvPr id="6" name="Рисунок 5" descr="8aa7dbf8039265322c4c8a2bb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33416">
            <a:off x="2659992" y="1282880"/>
            <a:ext cx="1496437" cy="2520000"/>
          </a:xfrm>
          <a:prstGeom prst="rect">
            <a:avLst/>
          </a:prstGeom>
        </p:spPr>
      </p:pic>
      <p:pic>
        <p:nvPicPr>
          <p:cNvPr id="7" name="Рисунок 6" descr="D235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80508">
            <a:off x="1306943" y="3813192"/>
            <a:ext cx="1772400" cy="2520000"/>
          </a:xfrm>
          <a:prstGeom prst="rect">
            <a:avLst/>
          </a:prstGeom>
        </p:spPr>
      </p:pic>
      <p:pic>
        <p:nvPicPr>
          <p:cNvPr id="8" name="Рисунок 7" descr="0847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39209">
            <a:off x="6468185" y="3823540"/>
            <a:ext cx="1879720" cy="2520000"/>
          </a:xfrm>
          <a:prstGeom prst="rect">
            <a:avLst/>
          </a:prstGeom>
        </p:spPr>
      </p:pic>
      <p:pic>
        <p:nvPicPr>
          <p:cNvPr id="9" name="Рисунок 8" descr="3079134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178699">
            <a:off x="1118423" y="1862931"/>
            <a:ext cx="1694003" cy="2520000"/>
          </a:xfrm>
          <a:prstGeom prst="rect">
            <a:avLst/>
          </a:prstGeom>
        </p:spPr>
      </p:pic>
      <p:pic>
        <p:nvPicPr>
          <p:cNvPr id="10" name="Рисунок 9" descr="1003849165.jpg"/>
          <p:cNvPicPr>
            <a:picLocks noChangeAspect="1"/>
          </p:cNvPicPr>
          <p:nvPr/>
        </p:nvPicPr>
        <p:blipFill>
          <a:blip r:embed="rId8" cstate="print">
            <a:lum bright="-10000"/>
          </a:blip>
          <a:stretch>
            <a:fillRect/>
          </a:stretch>
        </p:blipFill>
        <p:spPr>
          <a:xfrm rot="20945704">
            <a:off x="2627784" y="3356992"/>
            <a:ext cx="1573200" cy="2520000"/>
          </a:xfrm>
          <a:prstGeom prst="rect">
            <a:avLst/>
          </a:prstGeom>
        </p:spPr>
      </p:pic>
      <p:pic>
        <p:nvPicPr>
          <p:cNvPr id="11" name="Рисунок 10" descr="1001869713.jpg"/>
          <p:cNvPicPr>
            <a:picLocks noChangeAspect="1"/>
          </p:cNvPicPr>
          <p:nvPr/>
        </p:nvPicPr>
        <p:blipFill>
          <a:blip r:embed="rId9" cstate="print">
            <a:lum bright="-10000"/>
          </a:blip>
          <a:stretch>
            <a:fillRect/>
          </a:stretch>
        </p:blipFill>
        <p:spPr>
          <a:xfrm rot="531844">
            <a:off x="5260595" y="3610020"/>
            <a:ext cx="1610224" cy="2520000"/>
          </a:xfrm>
          <a:prstGeom prst="rect">
            <a:avLst/>
          </a:prstGeom>
        </p:spPr>
      </p:pic>
      <p:pic>
        <p:nvPicPr>
          <p:cNvPr id="12" name="Рисунок 11" descr="image_20950_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07904" y="3429000"/>
            <a:ext cx="1775200" cy="2520000"/>
          </a:xfrm>
          <a:prstGeom prst="rect">
            <a:avLst/>
          </a:prstGeom>
        </p:spPr>
      </p:pic>
      <p:pic>
        <p:nvPicPr>
          <p:cNvPr id="13" name="Рисунок 12" descr="100437684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79912" y="908720"/>
            <a:ext cx="16164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Литература: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12457"/>
          </a:xfrm>
        </p:spPr>
        <p:txBody>
          <a:bodyPr/>
          <a:lstStyle/>
          <a:p>
            <a:pPr lvl="0"/>
            <a:r>
              <a:rPr lang="ru-RU" sz="1400" dirty="0" smtClean="0"/>
              <a:t>Азарова Л.Н. Как развивать творческую индивидуальность младших  школьников // Начальная школа.- 1998 г.-№4.-с.80-81.</a:t>
            </a:r>
          </a:p>
          <a:p>
            <a:pPr lvl="0"/>
            <a:r>
              <a:rPr lang="ru-RU" sz="1400" dirty="0" smtClean="0"/>
              <a:t>Богоявленская Д. Б. О предмете исследования творческих способностей // Психол. Журнал.- 1995. - т.16. - №5. - с.49-58.</a:t>
            </a:r>
          </a:p>
          <a:p>
            <a:pPr lvl="0"/>
            <a:r>
              <a:rPr lang="ru-RU" sz="1400" dirty="0" err="1" smtClean="0"/>
              <a:t>Вельдбрехт</a:t>
            </a:r>
            <a:r>
              <a:rPr lang="ru-RU" sz="1400" dirty="0" smtClean="0"/>
              <a:t> Е.Е. Диагностика творческих способностей. – Херсон, </a:t>
            </a:r>
            <a:r>
              <a:rPr lang="ru-RU" sz="1400" dirty="0" err="1" smtClean="0"/>
              <a:t>Видавництво</a:t>
            </a:r>
            <a:r>
              <a:rPr lang="ru-RU" sz="1400" dirty="0" smtClean="0"/>
              <a:t> ХДПУ, 2002. – 104 с.</a:t>
            </a:r>
          </a:p>
          <a:p>
            <a:pPr lvl="0"/>
            <a:r>
              <a:rPr lang="ru-RU" sz="1400" dirty="0" err="1" smtClean="0"/>
              <a:t>Выготский</a:t>
            </a:r>
            <a:r>
              <a:rPr lang="ru-RU" sz="1400" dirty="0" smtClean="0"/>
              <a:t> Л. С. Воображение и творчество в детском развитии. – С.П.б.: Союз, 1997. – 96 с.</a:t>
            </a:r>
          </a:p>
          <a:p>
            <a:pPr lvl="0"/>
            <a:r>
              <a:rPr lang="ru-RU" sz="1400" dirty="0" err="1" smtClean="0"/>
              <a:t>Выготский</a:t>
            </a:r>
            <a:r>
              <a:rPr lang="ru-RU" sz="1400" dirty="0" smtClean="0"/>
              <a:t> Л.С.Воображение и творчество в детском возрасте. М.-1981 г.- с. 55-56.</a:t>
            </a:r>
          </a:p>
          <a:p>
            <a:pPr lvl="0"/>
            <a:r>
              <a:rPr lang="ru-RU" sz="1400" dirty="0" smtClean="0"/>
              <a:t>Давыдов В В Проблемы развивающего обучения -М – 1986</a:t>
            </a:r>
          </a:p>
          <a:p>
            <a:pPr lvl="0"/>
            <a:r>
              <a:rPr lang="ru-RU" sz="1400" dirty="0" smtClean="0"/>
              <a:t>Давыдов. Психологическое развитие в младшем школьном возрасте //  Возрастная и педагогическая психология - М 1973</a:t>
            </a:r>
          </a:p>
          <a:p>
            <a:pPr lvl="0"/>
            <a:r>
              <a:rPr lang="ru-RU" sz="1400" dirty="0" err="1" smtClean="0"/>
              <a:t>Дорфман</a:t>
            </a:r>
            <a:r>
              <a:rPr lang="ru-RU" sz="1400" dirty="0" smtClean="0"/>
              <a:t> Л.Я., Ковалева Г.В. Исследование </a:t>
            </a:r>
            <a:r>
              <a:rPr lang="ru-RU" sz="1400" dirty="0" err="1" smtClean="0"/>
              <a:t>креативности</a:t>
            </a:r>
            <a:r>
              <a:rPr lang="ru-RU" sz="1400" dirty="0" smtClean="0"/>
              <a:t> в науке и искусстве. // Вопросы психологии. 1999. № 2.</a:t>
            </a:r>
          </a:p>
          <a:p>
            <a:pPr lvl="0"/>
            <a:r>
              <a:rPr lang="ru-RU" sz="1400" dirty="0" smtClean="0"/>
              <a:t>Дружинин В.Н. Психология общих способностей. – СПб: Питер Ком, 1999. – 368 с.</a:t>
            </a:r>
          </a:p>
          <a:p>
            <a:pPr lvl="0"/>
            <a:r>
              <a:rPr lang="ru-RU" sz="1400" dirty="0" err="1" smtClean="0"/>
              <a:t>Зак</a:t>
            </a:r>
            <a:r>
              <a:rPr lang="ru-RU" sz="1400" dirty="0" smtClean="0"/>
              <a:t> АЗ Методы развития способностей у детей. –  М 1994</a:t>
            </a:r>
          </a:p>
          <a:p>
            <a:pPr lvl="0"/>
            <a:r>
              <a:rPr lang="ru-RU" sz="1400" dirty="0" smtClean="0"/>
              <a:t>Ильичев Л.Ф.Федосеев Н.Н. Философский энциклопедический словарь. М.-1983 г. – с. 649.</a:t>
            </a:r>
          </a:p>
          <a:p>
            <a:pPr lvl="0"/>
            <a:r>
              <a:rPr lang="ru-RU" sz="1400" dirty="0" smtClean="0"/>
              <a:t>Колесов Д.В. О психологии творчества. // Психологический журнал. 1992. № 6.</a:t>
            </a:r>
          </a:p>
          <a:p>
            <a:pPr lvl="0"/>
            <a:r>
              <a:rPr lang="ru-RU" sz="1400" dirty="0" err="1" smtClean="0"/>
              <a:t>Крутецкий</a:t>
            </a:r>
            <a:r>
              <a:rPr lang="ru-RU" sz="1400" dirty="0" smtClean="0"/>
              <a:t> В.Н. </a:t>
            </a:r>
            <a:r>
              <a:rPr lang="ru-RU" sz="1400" dirty="0" err="1" smtClean="0"/>
              <a:t>Психология.-М</a:t>
            </a:r>
            <a:r>
              <a:rPr lang="ru-RU" sz="1400" dirty="0" smtClean="0"/>
              <a:t>.: Просвещение, 1986 г. – с.203.</a:t>
            </a:r>
          </a:p>
          <a:p>
            <a:pPr lvl="0"/>
            <a:r>
              <a:rPr lang="ru-RU" sz="1400" dirty="0" smtClean="0"/>
              <a:t>Миронов Н.П. Способность и одаренность в младшем школьном возрасте. // Начальная школа.- 2004 г. - № 6.- с. 33-42.</a:t>
            </a:r>
          </a:p>
          <a:p>
            <a:pPr lvl="0"/>
            <a:r>
              <a:rPr lang="ru-RU" sz="1400" dirty="0" err="1" smtClean="0"/>
              <a:t>Немов</a:t>
            </a:r>
            <a:r>
              <a:rPr lang="ru-RU" sz="1400" dirty="0" smtClean="0"/>
              <a:t> Р.С. Психология. – М.- 2000 г. – с.679.</a:t>
            </a:r>
          </a:p>
          <a:p>
            <a:pPr lvl="0"/>
            <a:r>
              <a:rPr lang="ru-RU" sz="1400" dirty="0" smtClean="0"/>
              <a:t> Энциклопедический словарь. </a:t>
            </a:r>
          </a:p>
          <a:p>
            <a:endParaRPr lang="ru-RU" sz="1400" dirty="0"/>
          </a:p>
        </p:txBody>
      </p:sp>
      <p:pic>
        <p:nvPicPr>
          <p:cNvPr id="4" name="Рисунок 3" descr="privet_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805264"/>
            <a:ext cx="1610188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Способности: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971600" y="1268760"/>
            <a:ext cx="7488832" cy="1440160"/>
          </a:xfrm>
          <a:prstGeom prst="wedgeRectCallout">
            <a:avLst/>
          </a:prstGeom>
          <a:gradFill flip="none" rotWithShape="1">
            <a:gsLst>
              <a:gs pos="44000">
                <a:srgbClr val="FFCCCC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i="1" dirty="0" smtClean="0">
                <a:solidFill>
                  <a:schemeClr val="tx1"/>
                </a:solidFill>
              </a:rPr>
              <a:t>- индивидуально-психологические особенности</a:t>
            </a:r>
            <a:r>
              <a:rPr lang="ru-RU" sz="2400" dirty="0" smtClean="0">
                <a:solidFill>
                  <a:schemeClr val="tx1"/>
                </a:solidFill>
              </a:rPr>
              <a:t>, отличающие одного человека от другого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971600" y="3140968"/>
            <a:ext cx="7488832" cy="1440160"/>
          </a:xfrm>
          <a:prstGeom prst="wedgeRectCallout">
            <a:avLst/>
          </a:prstGeom>
          <a:gradFill flip="none" rotWithShape="1">
            <a:gsLst>
              <a:gs pos="44000">
                <a:srgbClr val="FFCCCC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не всякие индивидуальные особенности, а лишь такие, которые имеют отношение </a:t>
            </a:r>
            <a:r>
              <a:rPr lang="ru-RU" sz="2400" i="1" dirty="0" smtClean="0">
                <a:solidFill>
                  <a:schemeClr val="tx1"/>
                </a:solidFill>
              </a:rPr>
              <a:t>к </a:t>
            </a:r>
            <a:r>
              <a:rPr lang="ru-RU" sz="2400" b="1" i="1" dirty="0" smtClean="0">
                <a:solidFill>
                  <a:schemeClr val="tx1"/>
                </a:solidFill>
              </a:rPr>
              <a:t>успешности выполнения </a:t>
            </a:r>
            <a:r>
              <a:rPr lang="ru-RU" sz="2400" dirty="0" smtClean="0">
                <a:solidFill>
                  <a:schemeClr val="tx1"/>
                </a:solidFill>
              </a:rPr>
              <a:t>какой-либо деятельности или многих деятельностей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043608" y="4941168"/>
            <a:ext cx="7488832" cy="1440160"/>
          </a:xfrm>
          <a:prstGeom prst="wedgeRectCallout">
            <a:avLst/>
          </a:prstGeom>
          <a:gradFill flip="none" rotWithShape="1">
            <a:gsLst>
              <a:gs pos="44000">
                <a:srgbClr val="FFCCCC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- понятие «способность» не сводится к тем знаниям, навыкам или умениям, которые </a:t>
            </a:r>
            <a:r>
              <a:rPr lang="ru-RU" sz="2400" b="1" i="1" dirty="0" smtClean="0">
                <a:solidFill>
                  <a:schemeClr val="tx1"/>
                </a:solidFill>
              </a:rPr>
              <a:t>уже выработаны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у данного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0"/>
            <a:ext cx="2110001" cy="252028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87913"/>
          </a:xfrm>
        </p:spPr>
        <p:txBody>
          <a:bodyPr/>
          <a:lstStyle/>
          <a:p>
            <a:r>
              <a:rPr lang="ru-RU" b="1" dirty="0" smtClean="0"/>
              <a:t>Творчество - </a:t>
            </a:r>
            <a:r>
              <a:rPr lang="ru-RU" dirty="0" smtClean="0"/>
              <a:t> деятельность</a:t>
            </a:r>
            <a:r>
              <a:rPr lang="ru-RU" dirty="0"/>
              <a:t>, </a:t>
            </a:r>
            <a:r>
              <a:rPr lang="ru-RU" dirty="0" smtClean="0"/>
              <a:t>порождающая нечто </a:t>
            </a:r>
            <a:r>
              <a:rPr lang="ru-RU" dirty="0"/>
              <a:t>новое, ранее никогда не </a:t>
            </a:r>
            <a:r>
              <a:rPr lang="ru-RU" dirty="0" smtClean="0"/>
              <a:t>бывшее.</a:t>
            </a:r>
            <a:r>
              <a:rPr lang="ru-RU" b="1" dirty="0" smtClean="0"/>
              <a:t>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(Энциклопедический словарь)</a:t>
            </a:r>
          </a:p>
          <a:p>
            <a:pPr algn="r">
              <a:buNone/>
            </a:pPr>
            <a:r>
              <a:rPr lang="ru-RU" sz="2800" b="1" dirty="0" smtClean="0"/>
              <a:t> </a:t>
            </a:r>
          </a:p>
          <a:p>
            <a:r>
              <a:rPr lang="ru-RU" b="1" dirty="0" smtClean="0"/>
              <a:t>Творчество - </a:t>
            </a:r>
            <a:r>
              <a:rPr lang="ru-RU" dirty="0" smtClean="0"/>
              <a:t>… </a:t>
            </a:r>
            <a:r>
              <a:rPr lang="ru-RU" dirty="0"/>
              <a:t>процесс человеческой деятельности, создающий </a:t>
            </a:r>
            <a:r>
              <a:rPr lang="ru-RU" i="1" dirty="0"/>
              <a:t>качественно новые </a:t>
            </a:r>
            <a:r>
              <a:rPr lang="ru-RU" dirty="0"/>
              <a:t>материальные и духовные </a:t>
            </a:r>
            <a:r>
              <a:rPr lang="ru-RU" dirty="0" smtClean="0"/>
              <a:t>ценности.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(Философский словарь)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images (3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118102"/>
            <a:ext cx="2376264" cy="3242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91264" cy="9810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способностей к творчеству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1"/>
            <a:ext cx="8229600" cy="93610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 smtClean="0"/>
              <a:t>Исходной предпосылкой для развития способностей служат</a:t>
            </a:r>
            <a:r>
              <a:rPr lang="ru-RU" sz="2200" dirty="0" smtClean="0">
                <a:latin typeface="Consolas" pitchFamily="49" charset="0"/>
              </a:rPr>
              <a:t> </a:t>
            </a:r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врожденные задатки</a:t>
            </a:r>
            <a:r>
              <a:rPr lang="ru-RU" sz="2200" dirty="0" smtClean="0">
                <a:latin typeface="Consolas" pitchFamily="49" charset="0"/>
              </a:rPr>
              <a:t>, </a:t>
            </a:r>
            <a:r>
              <a:rPr lang="ru-RU" sz="2200" dirty="0" smtClean="0"/>
              <a:t>с которыми ребенок появляется на свет. </a:t>
            </a:r>
          </a:p>
        </p:txBody>
      </p:sp>
      <p:pic>
        <p:nvPicPr>
          <p:cNvPr id="4" name="Рисунок 3" descr="2037025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132856"/>
            <a:ext cx="3318669" cy="26487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2276872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latin typeface="Monotype Corsiva" pitchFamily="66" charset="0"/>
              </a:rPr>
              <a:t>При наличии прочих задатков способности могут развиваться очень быстро даже при неблагоприятных обстоятельствах.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Monotype Corsiva" pitchFamily="66" charset="0"/>
              </a:rPr>
              <a:t>Однако прекрасные задатки сами по себе автоматически не обеспечивают высоких достижений.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Monotype Corsiva" pitchFamily="66" charset="0"/>
              </a:rPr>
              <a:t>С другой стороны, и при отсутствии задатков, человек может при определенных условиях добиться значительных успехов в соответствующей деятельности.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Monotype Corsiva" pitchFamily="66" charset="0"/>
              </a:rPr>
              <a:t>Для ученика вся деятельность заключается в том, чтобы учиться, усваивать определенный набор знаний, умений и навыков по различным предметам.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941168"/>
            <a:ext cx="784887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dirty="0" smtClean="0"/>
              <a:t>И поэтому </a:t>
            </a:r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задача педагогов  </a:t>
            </a:r>
            <a:r>
              <a:rPr lang="ru-RU" sz="2200" dirty="0" smtClean="0"/>
              <a:t>– создать для каждого ребёнка такие условия, чтобы он всё это смог усвоить  максимально.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2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4176464" cy="3416348"/>
          </a:xfrm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 rot="20738005">
            <a:off x="2390539" y="3558370"/>
            <a:ext cx="5904656" cy="173396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8045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практическая работа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d23f_3c81635c_XL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 rot="20424917">
            <a:off x="7131957" y="1351010"/>
            <a:ext cx="2564296" cy="454608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Признаки, характеризующие творчество как целостный процесс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492377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2400" b="1" dirty="0" smtClean="0">
                <a:latin typeface="Garamond" pitchFamily="18" charset="0"/>
              </a:rPr>
              <a:t>Новизна и оригинальность результата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b="1" dirty="0" smtClean="0">
                <a:latin typeface="Garamond" pitchFamily="18" charset="0"/>
              </a:rPr>
              <a:t>Наличие условий для творчества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b="1" dirty="0" smtClean="0">
                <a:latin typeface="Garamond" pitchFamily="18" charset="0"/>
              </a:rPr>
              <a:t>Непрерывность мыслительного процесса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b="1" dirty="0" smtClean="0">
                <a:latin typeface="Garamond" pitchFamily="18" charset="0"/>
              </a:rPr>
              <a:t>Наличие творческих способностей и предпосылок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b="1" dirty="0" smtClean="0">
                <a:latin typeface="Garamond" pitchFamily="18" charset="0"/>
              </a:rPr>
              <a:t>Цельность восприятия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b="1" dirty="0" smtClean="0">
                <a:latin typeface="Garamond" pitchFamily="18" charset="0"/>
              </a:rPr>
              <a:t>Наличие духовных ценностей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b="1" dirty="0" smtClean="0">
                <a:latin typeface="Garamond" pitchFamily="18" charset="0"/>
              </a:rPr>
              <a:t>Наличие положительной мотивации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b="1" dirty="0" smtClean="0">
                <a:latin typeface="Garamond" pitchFamily="18" charset="0"/>
              </a:rPr>
              <a:t>Наличие знаний и умений</a:t>
            </a:r>
          </a:p>
          <a:p>
            <a:pPr marL="514350" indent="-514350">
              <a:buNone/>
            </a:pPr>
            <a:r>
              <a:rPr lang="ru-RU" sz="2400" dirty="0" smtClean="0"/>
              <a:t> </a:t>
            </a:r>
            <a:r>
              <a:rPr lang="ru-RU" sz="2400" b="1" i="1" dirty="0" smtClean="0">
                <a:hlinkClick r:id="rId4" action="ppaction://hlinkfile"/>
              </a:rPr>
              <a:t>задание</a:t>
            </a:r>
            <a:r>
              <a:rPr lang="ru-RU" sz="2400" dirty="0" smtClean="0"/>
              <a:t>: </a:t>
            </a:r>
            <a:r>
              <a:rPr lang="ru-RU" sz="2400" b="1" dirty="0" smtClean="0">
                <a:solidFill>
                  <a:srgbClr val="FF0000"/>
                </a:solidFill>
              </a:rPr>
              <a:t>определить признаки, характеризующ</a:t>
            </a:r>
            <a:r>
              <a:rPr lang="ru-RU" sz="2400" b="1" i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>
                <a:solidFill>
                  <a:srgbClr val="FF0000"/>
                </a:solidFill>
              </a:rPr>
              <a:t>е творчество как целостный процесс, </a:t>
            </a:r>
            <a:r>
              <a:rPr lang="ru-RU" sz="2400" b="1" dirty="0" smtClean="0"/>
              <a:t>т.е признаки, без которых </a:t>
            </a:r>
            <a:r>
              <a:rPr lang="ru-RU" sz="2400" b="1" i="1" dirty="0" smtClean="0"/>
              <a:t>творческий процесс не состоится</a:t>
            </a:r>
            <a:endParaRPr lang="ru-RU" sz="2400" b="1" dirty="0" smtClean="0"/>
          </a:p>
          <a:p>
            <a:pPr marL="514350" indent="-51435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 </a:t>
            </a:r>
            <a:b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выполнения задания №1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27584" y="1988840"/>
            <a:ext cx="1435119" cy="1369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2204864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6" name="Овал 5"/>
          <p:cNvSpPr/>
          <p:nvPr/>
        </p:nvSpPr>
        <p:spPr>
          <a:xfrm>
            <a:off x="2483768" y="1988840"/>
            <a:ext cx="1435119" cy="1369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44992" y="1988840"/>
            <a:ext cx="1435119" cy="1369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01176" y="1988840"/>
            <a:ext cx="1435119" cy="1369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92856" y="1988840"/>
            <a:ext cx="1435119" cy="1369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99792" y="2204864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2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2204864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2204864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7</a:t>
            </a:r>
            <a:endParaRPr lang="ru-RU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40352" y="2204864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8</a:t>
            </a:r>
            <a:endParaRPr lang="ru-RU" sz="5400" b="1" dirty="0"/>
          </a:p>
        </p:txBody>
      </p:sp>
      <p:sp>
        <p:nvSpPr>
          <p:cNvPr id="15" name="Овал 14"/>
          <p:cNvSpPr/>
          <p:nvPr/>
        </p:nvSpPr>
        <p:spPr>
          <a:xfrm>
            <a:off x="683568" y="1844824"/>
            <a:ext cx="1800200" cy="1728192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267744" y="1844824"/>
            <a:ext cx="1800200" cy="1728192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923928" y="1844824"/>
            <a:ext cx="1800200" cy="1728192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52120" y="1844824"/>
            <a:ext cx="1800200" cy="1728192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43800" y="1844824"/>
            <a:ext cx="1800200" cy="1728192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185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048545"/>
            <a:ext cx="3605045" cy="38094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48064" y="3861048"/>
            <a:ext cx="3744416" cy="258532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b="1" dirty="0" smtClean="0">
                <a:latin typeface="Garamond" pitchFamily="18" charset="0"/>
              </a:rPr>
              <a:t>Новизна и оригинальность результата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 smtClean="0">
                <a:latin typeface="Garamond" pitchFamily="18" charset="0"/>
              </a:rPr>
              <a:t>Наличие условий для творчества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 smtClean="0">
                <a:latin typeface="Garamond" pitchFamily="18" charset="0"/>
              </a:rPr>
              <a:t>Наличие творческих способностей и предпосылок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 smtClean="0">
                <a:latin typeface="Garamond" pitchFamily="18" charset="0"/>
              </a:rPr>
              <a:t>Наличие положительной мотивации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 smtClean="0">
                <a:latin typeface="Garamond" pitchFamily="18" charset="0"/>
              </a:rPr>
              <a:t>Наличие знаний и умений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424936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Условия развития творческих способностей в школе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196753"/>
          <a:ext cx="829126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4650" y="2420888"/>
            <a:ext cx="2419350" cy="381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Творческие способности в учебной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924425"/>
          </a:xfrm>
        </p:spPr>
        <p:txBody>
          <a:bodyPr/>
          <a:lstStyle/>
          <a:p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Творческие способности, проявляющееся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учебной деятельности, связывают с </a:t>
            </a:r>
            <a:r>
              <a:rPr lang="ru-RU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самостоятельным 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открытием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новых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знаний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и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новых способов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деятель-         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ности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Flo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lo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o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993</TotalTime>
  <Words>882</Words>
  <Application>Microsoft Office PowerPoint</Application>
  <PresentationFormat>Экран (4:3)</PresentationFormat>
  <Paragraphs>163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Тема6</vt:lpstr>
      <vt:lpstr>Творческие способности  в учебном процессе</vt:lpstr>
      <vt:lpstr>Способности:</vt:lpstr>
      <vt:lpstr>Слайд 3</vt:lpstr>
      <vt:lpstr>От способностей к творчеству</vt:lpstr>
      <vt:lpstr>Слайд 5</vt:lpstr>
      <vt:lpstr>Признаки, характеризующие творчество как целостный процесс</vt:lpstr>
      <vt:lpstr>Результат  выполнения задания №1</vt:lpstr>
      <vt:lpstr>Условия развития творческих способностей в школе</vt:lpstr>
      <vt:lpstr>Творческие способности в учебной деятельности</vt:lpstr>
      <vt:lpstr>Условия,  создающие предпосылки «самостоятельного открытия»</vt:lpstr>
      <vt:lpstr>Творческие способности, необходимые для успешности обучения</vt:lpstr>
      <vt:lpstr>Модель учителя, развивающего творческую активность учащихся</vt:lpstr>
      <vt:lpstr>Этапы и ступени развития  творческих учащихся</vt:lpstr>
      <vt:lpstr>Слайд 14</vt:lpstr>
      <vt:lpstr>Критерии  творческой активности учащихся </vt:lpstr>
      <vt:lpstr>Афоризмы про творчество</vt:lpstr>
      <vt:lpstr>Советуем прочитать</vt:lpstr>
      <vt:lpstr>Литература: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UserPC</dc:creator>
  <cp:lastModifiedBy>bibl1</cp:lastModifiedBy>
  <cp:revision>119</cp:revision>
  <dcterms:created xsi:type="dcterms:W3CDTF">2012-10-22T08:36:03Z</dcterms:created>
  <dcterms:modified xsi:type="dcterms:W3CDTF">2015-02-13T07:54:25Z</dcterms:modified>
</cp:coreProperties>
</file>