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4" autoAdjust="0"/>
    <p:restoredTop sz="94660"/>
  </p:normalViewPr>
  <p:slideViewPr>
    <p:cSldViewPr>
      <p:cViewPr>
        <p:scale>
          <a:sx n="62" d="100"/>
          <a:sy n="62" d="100"/>
        </p:scale>
        <p:origin x="-165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2901-105A-4039-9E6E-6A2AC11B76D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76B0-D341-4842-8E2A-418680E0F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2901-105A-4039-9E6E-6A2AC11B76D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76B0-D341-4842-8E2A-418680E0F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2901-105A-4039-9E6E-6A2AC11B76D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76B0-D341-4842-8E2A-418680E0F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2901-105A-4039-9E6E-6A2AC11B76D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76B0-D341-4842-8E2A-418680E0F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2901-105A-4039-9E6E-6A2AC11B76D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76B0-D341-4842-8E2A-418680E0F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2901-105A-4039-9E6E-6A2AC11B76D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76B0-D341-4842-8E2A-418680E0F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2901-105A-4039-9E6E-6A2AC11B76D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76B0-D341-4842-8E2A-418680E0F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2901-105A-4039-9E6E-6A2AC11B76D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76B0-D341-4842-8E2A-418680E0F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2901-105A-4039-9E6E-6A2AC11B76D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76B0-D341-4842-8E2A-418680E0F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2901-105A-4039-9E6E-6A2AC11B76D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76B0-D341-4842-8E2A-418680E0F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2901-105A-4039-9E6E-6A2AC11B76D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76B0-D341-4842-8E2A-418680E0F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92901-105A-4039-9E6E-6A2AC11B76D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A76B0-D341-4842-8E2A-418680E0F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10000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&#1053;&#1077;&#1076;&#1077;&#1083;&#1103;%20&#1086;&#1090;&#1083;&#1080;&#1095;&#1085;&#1080;&#1082;&#1072;\&#1048;&#1090;&#1086;&#1075;&#1080;\&#1045;&#1089;&#1083;&#1080;%20&#1073;%20&#1085;&#1077;%20&#1073;&#1099;&#1083;&#1086;%20&#1096;&#1082;&#1086;&#1083;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857232"/>
            <a:ext cx="8458200" cy="3339802"/>
          </a:xfrm>
        </p:spPr>
        <p:txBody>
          <a:bodyPr>
            <a:normAutofit fontScale="90000"/>
          </a:bodyPr>
          <a:lstStyle/>
          <a:p>
            <a:r>
              <a:rPr lang="ru-RU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ru-RU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ru-RU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ru-RU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ru-RU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ru-RU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ru-RU" sz="107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Monotype Corsiva" pitchFamily="66" charset="0"/>
                <a:cs typeface="Arial"/>
              </a:rPr>
              <a:t>Неделя </a:t>
            </a:r>
            <a:br>
              <a:rPr lang="ru-RU" sz="107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Monotype Corsiva" pitchFamily="66" charset="0"/>
                <a:cs typeface="Arial"/>
              </a:rPr>
            </a:br>
            <a:r>
              <a:rPr lang="ru-RU" sz="107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Monotype Corsiva" pitchFamily="66" charset="0"/>
                <a:cs typeface="Arial"/>
              </a:rPr>
              <a:t>отличника</a:t>
            </a:r>
            <a:r>
              <a:rPr lang="ru-RU" sz="107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/>
            </a:r>
            <a:br>
              <a:rPr lang="ru-RU" sz="107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ru-RU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ru-RU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endParaRPr lang="ru-RU" sz="8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944216"/>
          </a:xfrm>
        </p:spPr>
        <p:txBody>
          <a:bodyPr>
            <a:normAutofit fontScale="55000" lnSpcReduction="20000"/>
          </a:bodyPr>
          <a:lstStyle/>
          <a:p>
            <a:endParaRPr lang="ru-RU" sz="5400" b="1" dirty="0" smtClean="0">
              <a:solidFill>
                <a:srgbClr val="FF0000"/>
              </a:solidFill>
            </a:endParaRPr>
          </a:p>
          <a:p>
            <a:r>
              <a:rPr lang="ru-RU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НАМ ЕСТЬ КЕМ ГОРДИТЬСЯ! </a:t>
            </a:r>
            <a:endParaRPr lang="ru-RU" sz="12300" b="1" dirty="0">
              <a:solidFill>
                <a:srgbClr val="C00000"/>
              </a:solidFill>
            </a:endParaRPr>
          </a:p>
        </p:txBody>
      </p:sp>
      <p:pic>
        <p:nvPicPr>
          <p:cNvPr id="7" name="Если б не было школ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308304" y="98072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1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43050"/>
          </a:xfrm>
          <a:solidFill>
            <a:srgbClr val="92D050"/>
          </a:solidFill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900" b="1" dirty="0" smtClean="0">
                <a:solidFill>
                  <a:srgbClr val="CC0000"/>
                </a:solidFill>
                <a:latin typeface="Times New Roman" pitchFamily="18" charset="0"/>
              </a:rPr>
              <a:t>Ими гордится школа</a:t>
            </a:r>
            <a:r>
              <a:rPr lang="ru-RU" sz="6600" b="1" dirty="0" smtClean="0">
                <a:solidFill>
                  <a:srgbClr val="CC0000"/>
                </a:solidFill>
                <a:latin typeface="Times New Roman" pitchFamily="18" charset="0"/>
              </a:rPr>
              <a:t/>
            </a:r>
            <a:br>
              <a:rPr lang="ru-RU" sz="6600" b="1" dirty="0" smtClean="0">
                <a:solidFill>
                  <a:srgbClr val="CC0000"/>
                </a:solidFill>
                <a:latin typeface="Times New Roman" pitchFamily="18" charset="0"/>
              </a:rPr>
            </a:br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ОТЛИЧНИКИ классов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Содержимое 15"/>
          <p:cNvSpPr>
            <a:spLocks noGrp="1"/>
          </p:cNvSpPr>
          <p:nvPr>
            <p:ph idx="1"/>
          </p:nvPr>
        </p:nvSpPr>
        <p:spPr>
          <a:xfrm>
            <a:off x="2643174" y="2071678"/>
            <a:ext cx="6043626" cy="4786322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b="1" dirty="0" smtClean="0"/>
              <a:t>5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Ложникова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Татьяна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24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b="1" dirty="0" smtClean="0"/>
              <a:t>5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Климова Валерия</a:t>
            </a:r>
            <a:r>
              <a:rPr lang="ru-RU" sz="2400" b="1" dirty="0" smtClean="0"/>
              <a:t>            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24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b="1" dirty="0" smtClean="0"/>
              <a:t>6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Мельникова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Эмилия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dirty="0" smtClean="0"/>
              <a:t>     7 Б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Алдонина Анастасия</a:t>
            </a:r>
            <a:endParaRPr lang="ru-RU" sz="24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b="1" dirty="0" smtClean="0"/>
              <a:t>8 А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Мираки Эльвира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8 А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Карпова Дарья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/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 А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Орлова Анна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660278098" descr="http://stihoff.ucoz.ru/_ph/183/2/660278098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4857760"/>
            <a:ext cx="1440160" cy="1440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660278098" descr="http://stihoff.ucoz.ru/_ph/183/2/660278098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000240"/>
            <a:ext cx="1296144" cy="1584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3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ru-RU" sz="5300" b="1" dirty="0" smtClean="0">
                <a:solidFill>
                  <a:srgbClr val="CC0000"/>
                </a:solidFill>
                <a:latin typeface="Times New Roman" pitchFamily="18" charset="0"/>
              </a:rPr>
              <a:t>Ими гордится школа </a:t>
            </a:r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ОТЛИЧНИКИ классов</a:t>
            </a:r>
            <a:endParaRPr lang="ru-RU" sz="6600" dirty="0"/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914400" y="2332037"/>
            <a:ext cx="8229600" cy="4525963"/>
          </a:xfrm>
        </p:spPr>
        <p:txBody>
          <a:bodyPr/>
          <a:lstStyle/>
          <a:p>
            <a:r>
              <a:rPr lang="ru-RU" dirty="0" smtClean="0"/>
              <a:t>8 В  Блохина Ольга</a:t>
            </a:r>
          </a:p>
          <a:p>
            <a:r>
              <a:rPr lang="ru-RU" dirty="0" smtClean="0"/>
              <a:t>9 А   </a:t>
            </a:r>
            <a:r>
              <a:rPr lang="ru-RU" dirty="0" err="1" smtClean="0"/>
              <a:t>Аерон</a:t>
            </a:r>
            <a:r>
              <a:rPr lang="ru-RU" dirty="0" smtClean="0"/>
              <a:t> Анастасия </a:t>
            </a:r>
          </a:p>
          <a:p>
            <a:r>
              <a:rPr lang="ru-RU" dirty="0" smtClean="0"/>
              <a:t> 9 А  Короткова Марина</a:t>
            </a:r>
          </a:p>
          <a:p>
            <a:r>
              <a:rPr lang="ru-RU" dirty="0" smtClean="0"/>
              <a:t>10    Курбанова Валерия</a:t>
            </a:r>
          </a:p>
          <a:p>
            <a:r>
              <a:rPr lang="ru-RU" dirty="0" smtClean="0"/>
              <a:t>9 А   Бондаренко Дарья</a:t>
            </a:r>
          </a:p>
          <a:p>
            <a:r>
              <a:rPr lang="ru-RU" dirty="0" smtClean="0"/>
              <a:t>9 Б   </a:t>
            </a:r>
            <a:r>
              <a:rPr lang="ru-RU" dirty="0" err="1" smtClean="0"/>
              <a:t>Кубарева</a:t>
            </a:r>
            <a:r>
              <a:rPr lang="ru-RU" dirty="0" smtClean="0"/>
              <a:t> Елизавета</a:t>
            </a:r>
          </a:p>
          <a:p>
            <a:endParaRPr lang="ru-RU" dirty="0"/>
          </a:p>
        </p:txBody>
      </p:sp>
      <p:pic>
        <p:nvPicPr>
          <p:cNvPr id="10" name="p660278098" descr="http://stihoff.ucoz.ru/_ph/183/2/660278098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4797152"/>
            <a:ext cx="1512168" cy="1368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660278098" descr="http://stihoff.ucoz.ru/_ph/183/2/660278098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1714488"/>
            <a:ext cx="115212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3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МОЛОДЦЫ!!!</a:t>
            </a:r>
            <a:endParaRPr lang="ru-RU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3076" name="Picture 4" descr="F:\DCIM\100NIKON\DSCN6907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9" y="1484784"/>
            <a:ext cx="7704856" cy="511256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3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/>
          <p:cNvSpPr>
            <a:spLocks noGrp="1"/>
          </p:cNvSpPr>
          <p:nvPr>
            <p:ph type="ctrTitle"/>
          </p:nvPr>
        </p:nvSpPr>
        <p:spPr>
          <a:xfrm>
            <a:off x="857224" y="0"/>
            <a:ext cx="7772400" cy="1470025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Отличник школы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Заголовок 17"/>
          <p:cNvSpPr>
            <a:spLocks noGrp="1"/>
          </p:cNvSpPr>
          <p:nvPr>
            <p:ph type="subTitle" idx="1"/>
          </p:nvPr>
        </p:nvSpPr>
        <p:spPr>
          <a:xfrm>
            <a:off x="1500166" y="4857760"/>
            <a:ext cx="6400800" cy="1752600"/>
          </a:xfrm>
        </p:spPr>
        <p:txBody>
          <a:bodyPr>
            <a:normAutofit fontScale="92500"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Школа гордится вами! 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9" name="p660278098" descr="http://stihoff.ucoz.ru/_ph/183/2/660278098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357298"/>
            <a:ext cx="129614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660278098" descr="http://stihoff.ucoz.ru/_ph/183/2/660278098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3714752"/>
            <a:ext cx="147565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1643010" y="2780928"/>
            <a:ext cx="75009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9 А  </a:t>
            </a:r>
            <a:r>
              <a:rPr lang="ru-RU" sz="4000" b="1" dirty="0" err="1" smtClean="0"/>
              <a:t>Аерон</a:t>
            </a:r>
            <a:r>
              <a:rPr lang="ru-RU" sz="4000" b="1" dirty="0" smtClean="0"/>
              <a:t> Анастасия </a:t>
            </a:r>
          </a:p>
        </p:txBody>
      </p:sp>
    </p:spTree>
  </p:cSld>
  <p:clrMapOvr>
    <a:masterClrMapping/>
  </p:clrMapOvr>
  <p:transition advClick="0" advTm="17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Рейтинг классов</a:t>
            </a:r>
            <a:endParaRPr lang="ru-RU" sz="5400" dirty="0"/>
          </a:p>
        </p:txBody>
      </p:sp>
      <p:sp>
        <p:nvSpPr>
          <p:cNvPr id="16" name="Содержимое 15"/>
          <p:cNvSpPr>
            <a:spLocks noGrp="1"/>
          </p:cNvSpPr>
          <p:nvPr>
            <p:ph idx="1"/>
          </p:nvPr>
        </p:nvSpPr>
        <p:spPr>
          <a:xfrm>
            <a:off x="1671614" y="3643314"/>
            <a:ext cx="7472386" cy="600076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sz="7000" b="1" dirty="0" smtClean="0">
              <a:solidFill>
                <a:srgbClr val="00B05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7000" b="1" dirty="0" smtClean="0">
              <a:solidFill>
                <a:srgbClr val="0070C0"/>
              </a:solidFill>
            </a:endParaRPr>
          </a:p>
        </p:txBody>
      </p:sp>
      <p:pic>
        <p:nvPicPr>
          <p:cNvPr id="9" name="p660278098" descr="http://stihoff.ucoz.ru/_ph/183/2/660278098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000108"/>
            <a:ext cx="208823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7500958" y="500042"/>
            <a:ext cx="1643042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200" b="1" dirty="0" smtClean="0">
                <a:solidFill>
                  <a:srgbClr val="FF0000"/>
                </a:solidFill>
              </a:rPr>
              <a:t>5Б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200" b="1" dirty="0" smtClean="0">
                <a:solidFill>
                  <a:srgbClr val="FF0000"/>
                </a:solidFill>
              </a:rPr>
              <a:t>8 А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3200" b="1" dirty="0" smtClean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286380" y="1714488"/>
            <a:ext cx="1928826" cy="2456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200" b="1" dirty="0" smtClean="0">
                <a:solidFill>
                  <a:srgbClr val="00B050"/>
                </a:solidFill>
              </a:rPr>
              <a:t>9А</a:t>
            </a:r>
            <a:endParaRPr lang="ru-RU" sz="3200" b="1" dirty="0" smtClean="0">
              <a:solidFill>
                <a:srgbClr val="00B05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200" b="1" dirty="0" smtClean="0">
                <a:solidFill>
                  <a:srgbClr val="00B050"/>
                </a:solidFill>
              </a:rPr>
              <a:t>8В</a:t>
            </a:r>
            <a:endParaRPr lang="ru-RU" sz="3200" b="1" dirty="0" smtClean="0">
              <a:solidFill>
                <a:srgbClr val="00B05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200" b="1" dirty="0" smtClean="0">
                <a:solidFill>
                  <a:srgbClr val="00B050"/>
                </a:solidFill>
              </a:rPr>
              <a:t>5А</a:t>
            </a:r>
            <a:endParaRPr lang="ru-RU" sz="3200" b="1" dirty="0" smtClean="0">
              <a:solidFill>
                <a:srgbClr val="00B05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200" b="1" dirty="0" smtClean="0">
                <a:solidFill>
                  <a:srgbClr val="00B050"/>
                </a:solidFill>
              </a:rPr>
              <a:t>7В</a:t>
            </a:r>
            <a:endParaRPr lang="ru-RU" sz="3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286116" y="2786058"/>
            <a:ext cx="2000264" cy="2456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200" b="1" dirty="0" smtClean="0">
                <a:solidFill>
                  <a:srgbClr val="0070C0"/>
                </a:solidFill>
              </a:rPr>
              <a:t>10</a:t>
            </a:r>
            <a:endParaRPr lang="ru-RU" sz="3200" b="1" dirty="0" smtClean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200" b="1" dirty="0" smtClean="0">
                <a:solidFill>
                  <a:srgbClr val="0070C0"/>
                </a:solidFill>
              </a:rPr>
              <a:t>5В</a:t>
            </a:r>
            <a:endParaRPr lang="ru-RU" sz="3200" b="1" dirty="0" smtClean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200" b="1" dirty="0" smtClean="0">
                <a:solidFill>
                  <a:srgbClr val="0070C0"/>
                </a:solidFill>
              </a:rPr>
              <a:t>7Б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200" b="1" dirty="0" smtClean="0">
                <a:solidFill>
                  <a:srgbClr val="0070C0"/>
                </a:solidFill>
              </a:rPr>
              <a:t>7А</a:t>
            </a:r>
            <a:endParaRPr lang="ru-RU" sz="32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071538" y="4429132"/>
            <a:ext cx="1928826" cy="2788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200" b="1" dirty="0" smtClean="0"/>
              <a:t>9Б  5Г</a:t>
            </a:r>
            <a:endParaRPr lang="ru-RU" sz="32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200" b="1" dirty="0" smtClean="0"/>
              <a:t>6 </a:t>
            </a:r>
            <a:r>
              <a:rPr lang="ru-RU" sz="3200" b="1" dirty="0" smtClean="0"/>
              <a:t>А  6Б</a:t>
            </a:r>
            <a:endParaRPr lang="ru-RU" sz="32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200" b="1" dirty="0" smtClean="0"/>
              <a:t>8Б 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200" b="1" dirty="0" smtClean="0"/>
              <a:t>6В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/>
          </a:p>
        </p:txBody>
      </p:sp>
      <p:pic>
        <p:nvPicPr>
          <p:cNvPr id="21" name="p660278098" descr="http://stihoff.ucoz.ru/_ph/183/2/660278098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4357694"/>
            <a:ext cx="208823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pic>
        <p:nvPicPr>
          <p:cNvPr id="16" name="p660278098" descr="http://stihoff.ucoz.ru/_ph/183/2/660278098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857232"/>
            <a:ext cx="5429288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 advTm="1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http://logotipka.ru/images/stories/skachat_img/znaki_bukvy_cifry/5_12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5143512"/>
            <a:ext cx="685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ttp://logotipka.ru/images/stories/skachat_img/znaki_bukvy_cifry/5_12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5857892"/>
            <a:ext cx="685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http://logotipka.ru/images/stories/skachat_img/znaki_bukvy_cifry/5_12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5429264"/>
            <a:ext cx="685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://logotipka.ru/images/stories/skachat_img/znaki_bukvy_cifry/5_12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5715016"/>
            <a:ext cx="685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scene3d>
            <a:camera prst="perspectiveRelaxed"/>
            <a:lightRig rig="threePt" dir="t"/>
          </a:scene3d>
          <a:sp3d>
            <a:bevelT prst="relaxedInset"/>
          </a:sp3d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Поздравляем победителей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071538" y="1643050"/>
            <a:ext cx="7286676" cy="1042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Лучшими классами признаны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214414" y="2967335"/>
            <a:ext cx="67866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5400" b="1" dirty="0" smtClean="0"/>
              <a:t>                             5 Б</a:t>
            </a:r>
          </a:p>
          <a:p>
            <a:pPr algn="ctr">
              <a:buNone/>
            </a:pPr>
            <a:r>
              <a:rPr lang="ru-RU" sz="5400" b="1" dirty="0" smtClean="0"/>
              <a:t>8 А</a:t>
            </a:r>
            <a:endParaRPr lang="ru-RU" sz="5400" b="1" dirty="0"/>
          </a:p>
        </p:txBody>
      </p:sp>
    </p:spTree>
  </p:cSld>
  <p:clrMapOvr>
    <a:masterClrMapping/>
  </p:clrMapOvr>
  <p:transition advClick="0" advTm="14000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2214578"/>
          </a:xfrm>
          <a:scene3d>
            <a:camera prst="perspectiveRelaxedModerately"/>
            <a:lightRig rig="threePt" dir="t"/>
          </a:scene3d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Лучший класс школы  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8 «А» и 5 «Б»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1357290" y="3000372"/>
            <a:ext cx="7500990" cy="1752600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Каждый учащийся этого класса за неделю получил в среднем по 10 «5»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8" name="p660278098" descr="http://stihoff.ucoz.ru/_ph/183/2/660278098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013176"/>
            <a:ext cx="205172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660278098" descr="http://stihoff.ucoz.ru/_ph/183/2/660278098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5013176"/>
            <a:ext cx="1512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3000">
    <p:dissolv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3c46c4499b3b3935c6cbfea9b0386487a62022"/>
</p:tagLst>
</file>

<file path=ppt/theme/theme1.xml><?xml version="1.0" encoding="utf-8"?>
<a:theme xmlns:a="http://schemas.openxmlformats.org/drawingml/2006/main" name="autumn2_shablon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autumn2_shablon</Template>
  <TotalTime>481</TotalTime>
  <Words>125</Words>
  <Application>Microsoft Office PowerPoint</Application>
  <PresentationFormat>Экран (4:3)</PresentationFormat>
  <Paragraphs>48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autumn2_shablon</vt:lpstr>
      <vt:lpstr>   Неделя  отличника  </vt:lpstr>
      <vt:lpstr>Ими гордится школа  ОТЛИЧНИКИ классов</vt:lpstr>
      <vt:lpstr>Ими гордится школа  ОТЛИЧНИКИ классов</vt:lpstr>
      <vt:lpstr>МОЛОДЦЫ!!!</vt:lpstr>
      <vt:lpstr>Отличник школы</vt:lpstr>
      <vt:lpstr>Рейтинг классов</vt:lpstr>
      <vt:lpstr>  </vt:lpstr>
      <vt:lpstr>Поздравляем победителей</vt:lpstr>
      <vt:lpstr>Лучший класс школы    8 «А» и 5 «Б»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НАМ ЕСТЬ КЕМ ГОРДИТЬСЯ!</dc:title>
  <dc:creator>Ира</dc:creator>
  <cp:lastModifiedBy>work</cp:lastModifiedBy>
  <cp:revision>57</cp:revision>
  <dcterms:created xsi:type="dcterms:W3CDTF">2013-10-16T16:38:40Z</dcterms:created>
  <dcterms:modified xsi:type="dcterms:W3CDTF">2014-11-09T18:22:37Z</dcterms:modified>
</cp:coreProperties>
</file>