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85" r:id="rId7"/>
    <p:sldId id="279" r:id="rId8"/>
    <p:sldId id="280" r:id="rId9"/>
    <p:sldId id="269" r:id="rId10"/>
    <p:sldId id="282" r:id="rId11"/>
    <p:sldId id="283" r:id="rId12"/>
    <p:sldId id="284" r:id="rId13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1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0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6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3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9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BBFD-A18A-4FBE-A2DD-0DB394C70D8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A0D2-D1AB-4AB3-85A2-276E597B3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-2295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1714488"/>
            <a:ext cx="7429552" cy="25003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Школьная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«Шаг в науку 2014»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1152127"/>
          </a:xfrm>
        </p:spPr>
        <p:txBody>
          <a:bodyPr>
            <a:normAutofit/>
          </a:bodyPr>
          <a:lstStyle/>
          <a:p>
            <a:pPr marL="0" indent="3556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апреля</a:t>
            </a:r>
          </a:p>
          <a:p>
            <a:pPr algn="ctr">
              <a:spcBef>
                <a:spcPts val="0"/>
              </a:spcBef>
              <a:buNone/>
            </a:pP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картинки\yemble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6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академ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554163" cy="82391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79079" y="316468"/>
            <a:ext cx="51858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конференции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учащихся 5-11 классов представили  19 рефератов и проектов.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184 учащихся приняли участие в обсуждении работ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5" y="1571614"/>
          <a:ext cx="8143932" cy="4429154"/>
        </p:xfrm>
        <a:graphic>
          <a:graphicData uri="http://schemas.openxmlformats.org/drawingml/2006/table">
            <a:tbl>
              <a:tblPr/>
              <a:tblGrid>
                <a:gridCol w="953794"/>
                <a:gridCol w="822540"/>
                <a:gridCol w="1024184"/>
                <a:gridCol w="1351167"/>
                <a:gridCol w="1502497"/>
                <a:gridCol w="1502497"/>
                <a:gridCol w="987253"/>
              </a:tblGrid>
              <a:tr h="927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Секция /кол-во учащихся, принявших участие в работе секции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Жюри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учителей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Жюри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старшеклассников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Выступающие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 секция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Груша С.А.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Бубнова Г.Е.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Адония Ю.К.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Жулина А.А.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Крылов 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Воробьева М.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Алдонина Анастасия 6Б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Употребление фразеологизмов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Адония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Ю.К.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Легащева Валерия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Культура – национальная идея России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Груша С.А.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Волкова Ирина 6А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Жаргонизмы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Бубнова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Г.Е.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Скачкова Алина 6А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Исконно русские и заимствованные слова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Бубнова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Г.Е.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 секция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34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Шмакова И.А.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Усова В.В.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Назарова Е.В.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Жулина А.А.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Павлова Ю.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Иванова Т.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Иванова Э.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Архипенков Максим 5А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Музей восковых фигур Мадам Тюссо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Усова В.В.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Шестеро Глеб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Житие как жанр русской литературы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Груша С.А.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Мириева Сабина 7Б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Вячеслав Шишков и Тверской край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Груша С.А.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 секция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Курбанова Н.Я.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Семина Н.И.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Жулина А.А.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Франкова Е.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Бакулина Д.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Папоротная Д.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Кузьмина К.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Брежнева Алина 9Б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Домашняя аптечка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Курбанова Н.Я.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6А, 6Б, 6В классы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Координатная плоскость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Семина Н.И.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Дробязко Екатерина 6В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Минералы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Груша С.А.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G:\=Школьная научная конференция\2013-14\ШНПК\IMG_4306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241726" y="1142984"/>
            <a:ext cx="8902274" cy="50006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00430" y="714356"/>
            <a:ext cx="228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конференции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5" y="1357299"/>
          <a:ext cx="8215367" cy="4572030"/>
        </p:xfrm>
        <a:graphic>
          <a:graphicData uri="http://schemas.openxmlformats.org/drawingml/2006/table">
            <a:tbl>
              <a:tblPr/>
              <a:tblGrid>
                <a:gridCol w="830533"/>
                <a:gridCol w="961382"/>
                <a:gridCol w="1033168"/>
                <a:gridCol w="1363019"/>
                <a:gridCol w="1515676"/>
                <a:gridCol w="1515676"/>
                <a:gridCol w="995913"/>
              </a:tblGrid>
              <a:tr h="5963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 секция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29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Колачикова И.В.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Зейналова Т.И.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Осипова Е.Я.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Жулина А.А.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Васильева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Королева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Агафонова С.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Мещерякова Светлана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Брит Елена 7 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Имя в истории Отечества. Афанасий Никитин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Мещерякова Н.А.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Васильева Мария 7В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 тверскому следу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Афанасия Никитина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Осипова Е.Я.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Павлючик Даниил 8Б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учащиеся 8А, 8Б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Изготовление ладьи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Афанасия Никитина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Зейналова Т.И.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 секция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22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Кузьмина Е.В.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Осипов О.В.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Титаренко С.М.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Жулина А.А.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Каракетов П.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Вашуткин С.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Кузьмин Александр 6В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Как общаются животные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Кузьмина Е.В.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Мираки Эльвира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Мой любимый вид спорта - плавание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Соловьев М.В.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Кузьмин Олег 7В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Изготовление столярного изделия «Органайзер»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Зейналова Т.И.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2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Секция 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37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Мещерякова Н.А.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Зеленецкая Т.М.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Соловьев М.В.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Жулина А.А.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Ломидзе Д.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Кокин К.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Анисимов Ю.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Мещерякова Светлана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Брит Елена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Мираки Эльвира 7А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Шапкина Анастасия 11А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Григорьева Дарья 11А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«Наша школьная планета: из прошлого в будущее»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Мещерякова Н.А.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Коваль Полина 11Б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Мой любимый вид спорта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Соловьев М.В.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Зайцев Роман 9А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От значка ГТО к укреплению здоровья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Соловьев М.В.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G:\=Школьная научная конференция\2013-14\ШНПК\IMG_4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G:\=Школьная научная конференция\2013-14\ШНПК\IMG_4296.JPG"/>
          <p:cNvPicPr>
            <a:picLocks noChangeAspect="1" noChangeArrowheads="1"/>
          </p:cNvPicPr>
          <p:nvPr/>
        </p:nvPicPr>
        <p:blipFill>
          <a:blip r:embed="rId2" cstate="print"/>
          <a:srcRect r="6089"/>
          <a:stretch>
            <a:fillRect/>
          </a:stretch>
        </p:blipFill>
        <p:spPr bwMode="auto">
          <a:xfrm>
            <a:off x="4737578" y="0"/>
            <a:ext cx="4406422" cy="2996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450611"/>
            <a:ext cx="6732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Секционные заседания</a:t>
            </a:r>
          </a:p>
          <a:p>
            <a:pPr indent="176213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картинки\yemble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67" y="116632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b="1" u="sng" dirty="0"/>
              <a:t>Секция </a:t>
            </a:r>
            <a:r>
              <a:rPr lang="ru-RU" b="1" u="sng" dirty="0" smtClean="0"/>
              <a:t>1  (кабинет 9)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81717"/>
              </p:ext>
            </p:extLst>
          </p:nvPr>
        </p:nvGraphicFramePr>
        <p:xfrm>
          <a:off x="428596" y="3071810"/>
          <a:ext cx="7344815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005"/>
                <a:gridCol w="2101905"/>
                <a:gridCol w="21019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Председатель жюри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Груша С.А.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Члены жюри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Бубнова Г.Е.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Крылов В.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Адония Ю.К.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Воробьева М.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14744" y="3929066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Выступающие: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34525"/>
              </p:ext>
            </p:extLst>
          </p:nvPr>
        </p:nvGraphicFramePr>
        <p:xfrm>
          <a:off x="571472" y="4572008"/>
          <a:ext cx="8229600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836"/>
                <a:gridCol w="2075569"/>
                <a:gridCol w="1768599"/>
                <a:gridCol w="2229596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Алдонина Анастасия 6Б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Адония</a:t>
                      </a:r>
                      <a:r>
                        <a:rPr lang="ru-RU" sz="1800" dirty="0">
                          <a:effectLst/>
                        </a:rPr>
                        <a:t> Ю.К.)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Употребление фразеологизмов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Скачкова</a:t>
                      </a:r>
                      <a:r>
                        <a:rPr lang="ru-RU" sz="1800" dirty="0">
                          <a:effectLst/>
                        </a:rPr>
                        <a:t> Алина 6А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(Бубнова Г.Е.)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Исконно русские и заимствованные слова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Волкова Ирина 6А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(Бубнова Г.Е.)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Жаргонизмы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Легащева</a:t>
                      </a:r>
                      <a:r>
                        <a:rPr lang="ru-RU" sz="1800" dirty="0">
                          <a:effectLst/>
                        </a:rPr>
                        <a:t> Валерия 7А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(Груша С.А.)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Культура – национальная идея России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50611"/>
            <a:ext cx="6732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Секционные заседания</a:t>
            </a:r>
          </a:p>
          <a:p>
            <a:pPr indent="176213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картинки\yemble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67" y="116632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Секция 2</a:t>
            </a:r>
            <a:r>
              <a:rPr lang="ru-RU" b="1" u="sng" dirty="0" smtClean="0"/>
              <a:t>  (кабинет 10)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34270" y="324433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Выступающие: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68192"/>
              </p:ext>
            </p:extLst>
          </p:nvPr>
        </p:nvGraphicFramePr>
        <p:xfrm>
          <a:off x="395536" y="2268974"/>
          <a:ext cx="5902325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125"/>
                <a:gridCol w="1689100"/>
                <a:gridCol w="16891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Председатель жюри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Шмакова И.А.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Члены жюри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Усова В.В.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Павлова Ю.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Назарова Е.В.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Иванова Т., Иванова Э.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09268"/>
              </p:ext>
            </p:extLst>
          </p:nvPr>
        </p:nvGraphicFramePr>
        <p:xfrm>
          <a:off x="457199" y="4005064"/>
          <a:ext cx="8229600" cy="1745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9861"/>
                <a:gridCol w="2663281"/>
                <a:gridCol w="2916458"/>
              </a:tblGrid>
              <a:tr h="174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Архипенков Максим 5А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(Усова В.В.)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Музей восковых фигур Мадам </a:t>
                      </a:r>
                      <a:r>
                        <a:rPr lang="ru-RU" sz="1800" dirty="0" err="1">
                          <a:effectLst/>
                        </a:rPr>
                        <a:t>Тюссо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Мириева</a:t>
                      </a:r>
                      <a:r>
                        <a:rPr lang="ru-RU" sz="1800" dirty="0">
                          <a:effectLst/>
                        </a:rPr>
                        <a:t> Сабина 7Б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(Груша С.А.)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Вячеслав Шишков и Тверской край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Шестеро Глеб 7А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(Груша С.А.)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Житие как жанр русской литературы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G:\=Школьная научная конференция\2013-14\ШНПК\IMG_4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175" y="0"/>
            <a:ext cx="4444825" cy="24967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450611"/>
            <a:ext cx="6732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Секционные заседания</a:t>
            </a:r>
          </a:p>
          <a:p>
            <a:pPr indent="176213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картинки\yemble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67" y="116632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b="1" u="sng" dirty="0"/>
              <a:t>Секция 3</a:t>
            </a:r>
            <a:r>
              <a:rPr lang="ru-RU" b="1" u="sng" dirty="0" smtClean="0"/>
              <a:t>  (кабинет 28)</a:t>
            </a:r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407194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Выступающие: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77656"/>
              </p:ext>
            </p:extLst>
          </p:nvPr>
        </p:nvGraphicFramePr>
        <p:xfrm>
          <a:off x="428596" y="3000372"/>
          <a:ext cx="8100393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3355"/>
                <a:gridCol w="1802346"/>
                <a:gridCol w="1802346"/>
                <a:gridCol w="180234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Председатель жюри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Курбанова Н.Я.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Члены жюри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Кудрявцева Т.С.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Франкова</a:t>
                      </a:r>
                      <a:r>
                        <a:rPr lang="ru-RU" sz="1800" dirty="0">
                          <a:effectLst/>
                        </a:rPr>
                        <a:t> Е.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Папоротная Д.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Федосеева Ю.А.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Бакулина 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Кузьмина К.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66306"/>
              </p:ext>
            </p:extLst>
          </p:nvPr>
        </p:nvGraphicFramePr>
        <p:xfrm>
          <a:off x="500034" y="4714884"/>
          <a:ext cx="8229600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9861"/>
                <a:gridCol w="2663281"/>
                <a:gridCol w="2916458"/>
              </a:tblGrid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Брежнева Алина 9Б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(Курбанова Н.Я.)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Домашняя аптечка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6А, 6Б, 6В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(Семина Н.И.)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Координатная плоскость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Дробязко Екатерина 6В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(Груша С.А.)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Минералы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G:\=Школьная научная конференция\2013-14\ШНПК\IMG_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20" y="0"/>
            <a:ext cx="4286280" cy="31129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450611"/>
            <a:ext cx="6732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Секционные заседания</a:t>
            </a:r>
          </a:p>
          <a:p>
            <a:pPr indent="176213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картинки\yemble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67" y="116632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b="1" u="sng" dirty="0"/>
              <a:t>Секция 4</a:t>
            </a:r>
            <a:r>
              <a:rPr lang="ru-RU" b="1" u="sng" dirty="0" smtClean="0"/>
              <a:t>  (кабинет 4)</a:t>
            </a:r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51601" y="3606800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Выступающие: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19613"/>
              </p:ext>
            </p:extLst>
          </p:nvPr>
        </p:nvGraphicFramePr>
        <p:xfrm>
          <a:off x="428596" y="2500306"/>
          <a:ext cx="819531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125"/>
                <a:gridCol w="1890395"/>
                <a:gridCol w="1890395"/>
                <a:gridCol w="189039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Председатель жюри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Колачикова</a:t>
                      </a:r>
                      <a:r>
                        <a:rPr lang="ru-RU" sz="1800" dirty="0">
                          <a:effectLst/>
                        </a:rPr>
                        <a:t> И.В.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Члены жюри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Зейналова</a:t>
                      </a:r>
                      <a:r>
                        <a:rPr lang="ru-RU" sz="1800" dirty="0">
                          <a:effectLst/>
                        </a:rPr>
                        <a:t> Т.И.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Васильева 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Агафонова С.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Осипова Е.Я.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Королева 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26337"/>
              </p:ext>
            </p:extLst>
          </p:nvPr>
        </p:nvGraphicFramePr>
        <p:xfrm>
          <a:off x="539552" y="4437112"/>
          <a:ext cx="8229599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623"/>
                <a:gridCol w="2763262"/>
                <a:gridCol w="2974714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Васильева Мария 7В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(Осипова Е.Я.)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тверскому следу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Афанасия Никитина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27" marR="5752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Мещерякова Светлана 7А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(Мещерякова Н.А.)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Имя в истории Отечества. Афанасий Никитин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8А, 8Б </a:t>
                      </a:r>
                      <a:r>
                        <a:rPr lang="ru-RU" sz="1800" dirty="0" err="1">
                          <a:effectLst/>
                        </a:rPr>
                        <a:t>Павлючик</a:t>
                      </a:r>
                      <a:r>
                        <a:rPr lang="ru-RU" sz="1800" dirty="0">
                          <a:effectLst/>
                        </a:rPr>
                        <a:t> Даниил 8Б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Зейналова</a:t>
                      </a:r>
                      <a:r>
                        <a:rPr lang="ru-RU" sz="1800" dirty="0">
                          <a:effectLst/>
                        </a:rPr>
                        <a:t> Т.И.)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Изготовление ладьи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Афанасия Никитина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27" marR="57527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=Школьная научная конференция\2013-14\ШНПК\IMG_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192" y="0"/>
            <a:ext cx="4199808" cy="2928958"/>
          </a:xfrm>
          <a:prstGeom prst="rect">
            <a:avLst/>
          </a:prstGeom>
          <a:noFill/>
        </p:spPr>
      </p:pic>
      <p:pic>
        <p:nvPicPr>
          <p:cNvPr id="3" name="Рисунок 2" descr="D:\картинки\yemble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463" y="5403020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G:\=Школьная научная конференция\2013-14\ШНПК\IMG_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6058"/>
            <a:ext cx="3808948" cy="2139594"/>
          </a:xfrm>
          <a:prstGeom prst="rect">
            <a:avLst/>
          </a:prstGeom>
          <a:noFill/>
        </p:spPr>
      </p:pic>
      <p:pic>
        <p:nvPicPr>
          <p:cNvPr id="27651" name="Picture 3" descr="G:\=Школьная научная конференция\2013-14\ШНПК\IMG_4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99175" cy="2639660"/>
          </a:xfrm>
          <a:prstGeom prst="rect">
            <a:avLst/>
          </a:prstGeom>
          <a:noFill/>
        </p:spPr>
      </p:pic>
      <p:pic>
        <p:nvPicPr>
          <p:cNvPr id="27652" name="Picture 4" descr="G:\=Школьная научная конференция\2013-14\ШНПК\IMG_4292.JPG"/>
          <p:cNvPicPr>
            <a:picLocks noChangeAspect="1" noChangeArrowheads="1"/>
          </p:cNvPicPr>
          <p:nvPr/>
        </p:nvPicPr>
        <p:blipFill>
          <a:blip r:embed="rId6" cstate="print"/>
          <a:srcRect l="5882" r="1470"/>
          <a:stretch>
            <a:fillRect/>
          </a:stretch>
        </p:blipFill>
        <p:spPr bwMode="auto">
          <a:xfrm>
            <a:off x="142844" y="3857628"/>
            <a:ext cx="4500594" cy="272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50611"/>
            <a:ext cx="6732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Секционные заседания</a:t>
            </a:r>
          </a:p>
          <a:p>
            <a:pPr indent="176213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картинки\yemble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67" y="116632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Секция 5</a:t>
            </a:r>
            <a:r>
              <a:rPr lang="ru-RU" b="1" u="sng" dirty="0" smtClean="0"/>
              <a:t>  (кабинет 8)</a:t>
            </a:r>
            <a:endParaRPr lang="ru-RU" dirty="0"/>
          </a:p>
          <a:p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34270" y="324433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Выступающие: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12631"/>
              </p:ext>
            </p:extLst>
          </p:nvPr>
        </p:nvGraphicFramePr>
        <p:xfrm>
          <a:off x="397226" y="2236223"/>
          <a:ext cx="8172400" cy="1008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6640"/>
                <a:gridCol w="1911920"/>
                <a:gridCol w="1911920"/>
                <a:gridCol w="1911920"/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Председатель жюри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Кузьмина Е.В.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Члены жюри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Осипов О.В.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Каракетов 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Кононова 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</a:tr>
              <a:tr h="336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Титаренко С.М.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Вашуткин 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57551"/>
              </p:ext>
            </p:extLst>
          </p:nvPr>
        </p:nvGraphicFramePr>
        <p:xfrm>
          <a:off x="457199" y="4437112"/>
          <a:ext cx="8229600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9861"/>
                <a:gridCol w="2663281"/>
                <a:gridCol w="2916458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Кузьмин Олег 7В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Зейналова</a:t>
                      </a:r>
                      <a:r>
                        <a:rPr lang="ru-RU" sz="1800" dirty="0">
                          <a:effectLst/>
                        </a:rPr>
                        <a:t> Т.И.)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Изготовление столярного изделия «Органайзер»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Мираки Эльвира 7А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(Соловьев М.В.)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Мой любимый вид спорта - плавание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Кузьмин Александр 6В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(Кузьмина Е.В.)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общаются животные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G:\=Школьная научная конференция\2013-14\ШНПК\IMG_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24879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450611"/>
            <a:ext cx="6732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Секционные заседания</a:t>
            </a:r>
          </a:p>
          <a:p>
            <a:pPr indent="176213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картинки\yemble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463" y="285728"/>
            <a:ext cx="1443537" cy="1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/>
          <a:lstStyle/>
          <a:p>
            <a:pPr algn="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b="1" u="sng" dirty="0" smtClean="0"/>
              <a:t>                                     Секция </a:t>
            </a:r>
            <a:r>
              <a:rPr lang="ru-RU" b="1" u="sng" dirty="0"/>
              <a:t>6</a:t>
            </a:r>
            <a:r>
              <a:rPr lang="ru-RU" b="1" u="sng" dirty="0" smtClean="0"/>
              <a:t>  (кабинет 29)</a:t>
            </a:r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400050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Выступающие: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6374"/>
              </p:ext>
            </p:extLst>
          </p:nvPr>
        </p:nvGraphicFramePr>
        <p:xfrm>
          <a:off x="428596" y="3071810"/>
          <a:ext cx="8229601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695"/>
                <a:gridCol w="1925302"/>
                <a:gridCol w="1925302"/>
                <a:gridCol w="1925302"/>
              </a:tblGrid>
              <a:tr h="237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Председатель жюри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Мещерякова Н.А.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</a:tr>
              <a:tr h="237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Члены жюри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Зеленецкая</a:t>
                      </a:r>
                      <a:r>
                        <a:rPr lang="ru-RU" sz="1800" dirty="0">
                          <a:effectLst/>
                        </a:rPr>
                        <a:t> Т.М.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Ломидзе Д.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Анисимов Ю.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</a:tr>
              <a:tr h="23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Соловьев М.В.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Кокин</a:t>
                      </a:r>
                      <a:r>
                        <a:rPr lang="ru-RU" sz="1800" dirty="0">
                          <a:effectLst/>
                        </a:rPr>
                        <a:t> К.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6" marR="66666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73783"/>
              </p:ext>
            </p:extLst>
          </p:nvPr>
        </p:nvGraphicFramePr>
        <p:xfrm>
          <a:off x="500034" y="4643446"/>
          <a:ext cx="8229599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5708"/>
                <a:gridCol w="2729816"/>
                <a:gridCol w="2784075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7А, 11А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(Мещерякова Н.А.)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«Наша школьная планета: из прошлого в будущее»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Коваль Полина 11Б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(Соловьев М.В.)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Мой любимый вид спорта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Зайцев Роман 9А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(Соловьев М.В.)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значка ГТО к укреплению здоровья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08" marR="58608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картинки\yemble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6095474"/>
            <a:ext cx="771525" cy="7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рефератов и проектов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83237"/>
              </p:ext>
            </p:extLst>
          </p:nvPr>
        </p:nvGraphicFramePr>
        <p:xfrm>
          <a:off x="214282" y="1285860"/>
          <a:ext cx="8643998" cy="1399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080"/>
                <a:gridCol w="8038918"/>
              </a:tblGrid>
              <a:tr h="699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 anchor="ctr"/>
                </a:tc>
                <a:tc>
                  <a:txBody>
                    <a:bodyPr/>
                    <a:lstStyle/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800" cap="small" dirty="0">
                          <a:effectLst/>
                        </a:rPr>
                        <a:t>Структурная упорядоченность (наличие введения, основной части, заключения, их оптимальное соотношение и логическая связь)</a:t>
                      </a:r>
                      <a:endParaRPr lang="ru-RU" sz="1800" b="1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 anchor="ctr"/>
                </a:tc>
              </a:tr>
              <a:tr h="699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 anchor="ctr"/>
                </a:tc>
                <a:tc>
                  <a:txBody>
                    <a:bodyPr/>
                    <a:lstStyle/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800" cap="small" dirty="0">
                          <a:effectLst/>
                        </a:rPr>
                        <a:t>Соблюдение требований к оформлению (наличие плана (оглавления), культура цитирования, сноски, правильность оформления  списка литературы)</a:t>
                      </a:r>
                      <a:endParaRPr lang="ru-RU" sz="1800" b="1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94" marR="57194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5928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71736" y="714356"/>
            <a:ext cx="357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Оформление реферата (проекта)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28350"/>
              </p:ext>
            </p:extLst>
          </p:nvPr>
        </p:nvGraphicFramePr>
        <p:xfrm>
          <a:off x="285720" y="3929066"/>
          <a:ext cx="8229600" cy="2162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066"/>
                <a:gridCol w="7729534"/>
              </a:tblGrid>
              <a:tr h="360403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Логичность и ясность вступительного слова.</a:t>
                      </a:r>
                    </a:p>
                  </a:txBody>
                  <a:tcPr marL="58034" marR="58034" marT="0" marB="0" anchor="ctr"/>
                </a:tc>
              </a:tr>
              <a:tr h="360403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Четкость и научность изложения   материала.</a:t>
                      </a:r>
                    </a:p>
                  </a:txBody>
                  <a:tcPr marL="58034" marR="58034" marT="0" marB="0" anchor="ctr"/>
                </a:tc>
              </a:tr>
              <a:tr h="360403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Обоснование актуальности темы</a:t>
                      </a:r>
                    </a:p>
                  </a:txBody>
                  <a:tcPr marL="58034" marR="58034" marT="0" marB="0" anchor="ctr"/>
                </a:tc>
              </a:tr>
              <a:tr h="360403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Грамотное формулирование  выводов.</a:t>
                      </a:r>
                    </a:p>
                  </a:txBody>
                  <a:tcPr marL="58034" marR="58034" marT="0" marB="0" anchor="ctr"/>
                </a:tc>
              </a:tr>
              <a:tr h="360403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аргументировано отвечать на вопросы.</a:t>
                      </a:r>
                    </a:p>
                  </a:txBody>
                  <a:tcPr marL="58034" marR="58034" marT="0" marB="0" anchor="ctr"/>
                </a:tc>
              </a:tr>
              <a:tr h="360403"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8034" marR="58034" marT="0" marB="0" anchor="ctr"/>
                </a:tc>
                <a:tc>
                  <a:txBody>
                    <a:bodyPr/>
                    <a:lstStyle/>
                    <a:p>
                      <a:pPr marL="14605" algn="l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Логичная, грамотно и эстетически оформленная презентация</a:t>
                      </a:r>
                    </a:p>
                  </a:txBody>
                  <a:tcPr marL="58034" marR="58034" marT="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57224" y="3071810"/>
            <a:ext cx="205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Публичная защита</a:t>
            </a:r>
            <a:endParaRPr lang="ru-RU" dirty="0"/>
          </a:p>
        </p:txBody>
      </p:sp>
      <p:pic>
        <p:nvPicPr>
          <p:cNvPr id="12" name="Picture 2" descr="G:\=Школьная научная конференция\2013-14\ШНПК\IMG_4300.JPG"/>
          <p:cNvPicPr>
            <a:picLocks noChangeAspect="1" noChangeArrowheads="1"/>
          </p:cNvPicPr>
          <p:nvPr/>
        </p:nvPicPr>
        <p:blipFill>
          <a:blip r:embed="rId4" cstate="print"/>
          <a:srcRect l="10213"/>
          <a:stretch>
            <a:fillRect/>
          </a:stretch>
        </p:blipFill>
        <p:spPr bwMode="auto">
          <a:xfrm>
            <a:off x="5072066" y="2857496"/>
            <a:ext cx="376815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953</Words>
  <Application>Microsoft Office PowerPoint</Application>
  <PresentationFormat>Экран (4:3)</PresentationFormat>
  <Paragraphs>329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Школьная научно-практическая конференция  «Шаг в науку 2014»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Критерии оценивания рефератов и проектов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«Шаг в науку 2013»</dc:title>
  <dc:creator>Светлана</dc:creator>
  <cp:lastModifiedBy>RePack by SPecialiST</cp:lastModifiedBy>
  <cp:revision>51</cp:revision>
  <dcterms:created xsi:type="dcterms:W3CDTF">2013-04-15T06:53:31Z</dcterms:created>
  <dcterms:modified xsi:type="dcterms:W3CDTF">2014-05-24T10:32:19Z</dcterms:modified>
</cp:coreProperties>
</file>