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41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699AD-DACF-4C8C-A69C-0002CEEBB812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5.jpeg"/><Relationship Id="rId7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ru.viptalisman.com/flash/templates/graduate_album/album2/852_smal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118221" y="3776869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941168"/>
            <a:ext cx="2023715" cy="1168773"/>
          </a:xfrm>
          <a:prstGeom prst="rect">
            <a:avLst/>
          </a:prstGeom>
          <a:noFill/>
        </p:spPr>
      </p:pic>
      <p:pic>
        <p:nvPicPr>
          <p:cNvPr id="8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364050">
            <a:off x="5794321" y="608381"/>
            <a:ext cx="3017913" cy="18884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59632" y="980728"/>
            <a:ext cx="61206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Социально – значимый проект «Открытка ветерану»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4509120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Участники</a:t>
            </a:r>
            <a:r>
              <a:rPr lang="ru-RU" dirty="0" smtClean="0"/>
              <a:t>:  ученики 2 «Б», 3 «А», 3 «Б» классов</a:t>
            </a:r>
          </a:p>
          <a:p>
            <a:r>
              <a:rPr lang="ru-RU" u="sng" dirty="0" smtClean="0"/>
              <a:t>Классные руководители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Ершова Татьяна Николаевна,</a:t>
            </a:r>
          </a:p>
          <a:p>
            <a:r>
              <a:rPr lang="ru-RU" dirty="0" err="1" smtClean="0"/>
              <a:t>Ломаченко</a:t>
            </a:r>
            <a:r>
              <a:rPr lang="ru-RU" dirty="0" smtClean="0"/>
              <a:t> Елена Станиславовна,</a:t>
            </a:r>
          </a:p>
          <a:p>
            <a:r>
              <a:rPr lang="ru-RU" dirty="0" err="1" smtClean="0"/>
              <a:t>Мышак</a:t>
            </a:r>
            <a:r>
              <a:rPr lang="ru-RU" dirty="0" smtClean="0"/>
              <a:t> Любовь Михайловна.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118221" y="4136910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pic>
        <p:nvPicPr>
          <p:cNvPr id="8" name="Рисунок 7" descr="C:\Users\Пользователь\Desktop\9 мая\P5080668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3345185" cy="31683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Пользователь\Desktop\9 мая\P5080624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501008"/>
            <a:ext cx="3188303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C:\Users\Пользователь\Desktop\9 мая\P5080635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76672"/>
            <a:ext cx="3810969" cy="28575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Спасибо ветеранам за их огромный подвиг,</a:t>
            </a:r>
            <a:br>
              <a:rPr lang="ru-RU" dirty="0" smtClean="0"/>
            </a:br>
            <a:r>
              <a:rPr lang="ru-RU" dirty="0" smtClean="0"/>
              <a:t>Спасибо ветеранам за мир на всей земле.</a:t>
            </a:r>
            <a:br>
              <a:rPr lang="ru-RU" dirty="0" smtClean="0"/>
            </a:br>
            <a:r>
              <a:rPr lang="ru-RU" dirty="0" smtClean="0"/>
              <a:t>Спасибо ветеранам за голубое небо,</a:t>
            </a:r>
            <a:br>
              <a:rPr lang="ru-RU" dirty="0" smtClean="0"/>
            </a:br>
            <a:r>
              <a:rPr lang="ru-RU" dirty="0" smtClean="0"/>
              <a:t>Спасибо ветеранам за победу в той войне!</a:t>
            </a:r>
            <a:endParaRPr lang="ru-RU" dirty="0"/>
          </a:p>
        </p:txBody>
      </p:sp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118221" y="4136910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59632" y="764704"/>
            <a:ext cx="57606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Спасибо ветеранам </a:t>
            </a:r>
          </a:p>
          <a:p>
            <a:r>
              <a:rPr lang="ru-RU" sz="2800" dirty="0" smtClean="0">
                <a:latin typeface="Monotype Corsiva" pitchFamily="66" charset="0"/>
              </a:rPr>
              <a:t>за их огромный подвиг,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Спасибо ветеранам </a:t>
            </a:r>
          </a:p>
          <a:p>
            <a:r>
              <a:rPr lang="ru-RU" sz="2800" dirty="0" smtClean="0">
                <a:latin typeface="Monotype Corsiva" pitchFamily="66" charset="0"/>
              </a:rPr>
              <a:t>за мир на всей земле.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Спасибо ветеранам </a:t>
            </a:r>
          </a:p>
          <a:p>
            <a:r>
              <a:rPr lang="ru-RU" sz="2800" dirty="0" smtClean="0">
                <a:latin typeface="Monotype Corsiva" pitchFamily="66" charset="0"/>
              </a:rPr>
              <a:t>за голубое небо,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Спасибо ветеранам </a:t>
            </a:r>
          </a:p>
          <a:p>
            <a:r>
              <a:rPr lang="ru-RU" sz="2800" dirty="0" smtClean="0">
                <a:latin typeface="Monotype Corsiva" pitchFamily="66" charset="0"/>
              </a:rPr>
              <a:t>за победу в той войне!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22530" name="Picture 2" descr="http://www.giraftv.ru/docs/image/drevniy_gorod_na_volge/lv050509_08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404664"/>
            <a:ext cx="2952328" cy="6006460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118221" y="4136910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pic>
        <p:nvPicPr>
          <p:cNvPr id="1026" name="Picture 2" descr="http://www.retro-school.ru/img/foto/gallerey/9mveterany-privetstvuyut-detejj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1844824"/>
            <a:ext cx="4868540" cy="39262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95536" y="476672"/>
            <a:ext cx="34563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Была война…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                             Татьяна Шапиро </a:t>
            </a:r>
          </a:p>
          <a:p>
            <a:r>
              <a:rPr lang="ru-RU" dirty="0" smtClean="0"/>
              <a:t>Была война.</a:t>
            </a:r>
            <a:br>
              <a:rPr lang="ru-RU" dirty="0" smtClean="0"/>
            </a:br>
            <a:r>
              <a:rPr lang="ru-RU" dirty="0" smtClean="0"/>
              <a:t>И гибли люди.</a:t>
            </a:r>
            <a:br>
              <a:rPr lang="ru-RU" dirty="0" smtClean="0"/>
            </a:br>
            <a:r>
              <a:rPr lang="ru-RU" dirty="0" smtClean="0"/>
              <a:t>И шёл за Родину солдат.</a:t>
            </a:r>
            <a:br>
              <a:rPr lang="ru-RU" dirty="0" smtClean="0"/>
            </a:br>
            <a:r>
              <a:rPr lang="ru-RU" dirty="0" smtClean="0"/>
              <a:t>Он воевал.</a:t>
            </a:r>
            <a:br>
              <a:rPr lang="ru-RU" dirty="0" smtClean="0"/>
            </a:br>
            <a:r>
              <a:rPr lang="ru-RU" dirty="0" smtClean="0"/>
              <a:t>И был он храбрым.</a:t>
            </a:r>
            <a:br>
              <a:rPr lang="ru-RU" dirty="0" smtClean="0"/>
            </a:br>
            <a:r>
              <a:rPr lang="ru-RU" dirty="0" smtClean="0"/>
              <a:t>И бил фашистов всех подряд.</a:t>
            </a:r>
            <a:br>
              <a:rPr lang="ru-RU" dirty="0" smtClean="0"/>
            </a:br>
            <a:r>
              <a:rPr lang="ru-RU" dirty="0" smtClean="0"/>
              <a:t>И так дошёл он до Берлина.</a:t>
            </a:r>
            <a:br>
              <a:rPr lang="ru-RU" dirty="0" smtClean="0"/>
            </a:br>
            <a:r>
              <a:rPr lang="ru-RU" dirty="0" smtClean="0"/>
              <a:t>Четыре года воевал.</a:t>
            </a:r>
            <a:br>
              <a:rPr lang="ru-RU" dirty="0" smtClean="0"/>
            </a:br>
            <a:r>
              <a:rPr lang="ru-RU" dirty="0" smtClean="0"/>
              <a:t>Чтоб я о бабушкином папе</a:t>
            </a:r>
            <a:br>
              <a:rPr lang="ru-RU" dirty="0" smtClean="0"/>
            </a:br>
            <a:r>
              <a:rPr lang="ru-RU" dirty="0" smtClean="0"/>
              <a:t>Всем в День Победы</a:t>
            </a:r>
            <a:br>
              <a:rPr lang="ru-RU" dirty="0" smtClean="0"/>
            </a:br>
            <a:r>
              <a:rPr lang="ru-RU" dirty="0" smtClean="0"/>
              <a:t>Рассказал.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157192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47667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В преддверии праздника Дня Победы, учащиеся начальной школы решили сделать своими руками открытки для ветеранов, участников и  детей Великой Отечественной войны.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4097" name="Picture 1" descr="C:\Users\Пользователь\Desktop\9 мая\P505056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2417953" cy="31683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-25796" y="3920885"/>
            <a:ext cx="1804122" cy="1656184"/>
          </a:xfrm>
          <a:prstGeom prst="rect">
            <a:avLst/>
          </a:prstGeom>
          <a:noFill/>
        </p:spPr>
      </p:pic>
      <p:pic>
        <p:nvPicPr>
          <p:cNvPr id="4098" name="Picture 2" descr="C:\Users\Пользователь\Desktop\Открытки\P100069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1916832"/>
            <a:ext cx="2808312" cy="2736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9" name="Picture 3" descr="C:\Users\Пользователь\Desktop\2014-05-22\03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2304256" cy="34131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157192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489892" y="227729"/>
            <a:ext cx="1318902" cy="825278"/>
          </a:xfrm>
          <a:prstGeom prst="rect">
            <a:avLst/>
          </a:prstGeom>
          <a:noFill/>
        </p:spPr>
      </p:pic>
      <p:pic>
        <p:nvPicPr>
          <p:cNvPr id="8" name="Рисунок 7" descr="C:\Users\Пользователь\Desktop\9 мая\P5050563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2132856"/>
            <a:ext cx="4248472" cy="37444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Пользователь\Desktop\9 мая\P505056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960440" cy="37444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-25796" y="4064902"/>
            <a:ext cx="1804122" cy="165618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0" y="83671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Учащиеся 2 «Б» класса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85184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35488" y="76470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Учащиеся 3 «А» класса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" name="Рисунок 9" descr="C:\Users\Пользователь\Desktop\Открытки\P100069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844824"/>
            <a:ext cx="4392488" cy="38884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C:\Users\Пользователь\Desktop\Открытки\P1000693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168352" cy="38164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298748" y="3704861"/>
            <a:ext cx="180412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157192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391472" y="692696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Учащиеся 3 «Б» класса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9" name="Рисунок 8" descr="C:\Users\Пользователь\Desktop\2014-05-22\04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844824"/>
            <a:ext cx="4536504" cy="38884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C:\Users\Пользователь\Desktop\2014-05-22\046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312368" cy="37444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298749" y="3704861"/>
            <a:ext cx="180412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-25796" y="4064902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157192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3528" y="47667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Monotype Corsiva" pitchFamily="66" charset="0"/>
              </a:rPr>
              <a:t>8 мая </a:t>
            </a:r>
            <a:r>
              <a:rPr lang="ru-RU" sz="2400" dirty="0" smtClean="0">
                <a:latin typeface="Monotype Corsiva" pitchFamily="66" charset="0"/>
              </a:rPr>
              <a:t>ученики – представители от каждого класса вместе  с </a:t>
            </a:r>
          </a:p>
          <a:p>
            <a:pPr algn="just"/>
            <a:r>
              <a:rPr lang="ru-RU" sz="2400" dirty="0" err="1" smtClean="0">
                <a:latin typeface="Monotype Corsiva" pitchFamily="66" charset="0"/>
              </a:rPr>
              <a:t>Овчаровой</a:t>
            </a:r>
            <a:r>
              <a:rPr lang="ru-RU" sz="2400" dirty="0" smtClean="0">
                <a:latin typeface="Monotype Corsiva" pitchFamily="66" charset="0"/>
              </a:rPr>
              <a:t> Ольгой Викторовной (мамой ученицы 2 «Б» класса)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поехали в Тверской дом – интернат для престарелых и инвалидов поздравить с праздником Победы всех ветеранов войны.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10" name="Рисунок 9" descr="C:\Users\Пользователь\Desktop\9 мая\P5080699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2276872"/>
            <a:ext cx="5040560" cy="40739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-25796" y="4064902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157192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pic>
        <p:nvPicPr>
          <p:cNvPr id="8" name="Рисунок 7" descr="C:\Users\Пользователь\Desktop\9 мая\P5080601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933056"/>
            <a:ext cx="3384376" cy="26642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C:\Users\Пользователь\Desktop\9 мая\P5080631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948424" cy="31683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C:\Users\Пользователь\Desktop\9 мая\P5080641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764704"/>
            <a:ext cx="2582416" cy="29523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Пользователь\Desktop\9 мая\P5080606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1484784"/>
            <a:ext cx="2596133" cy="29523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</a:t>
            </a:r>
            <a:endParaRPr lang="ru-RU" dirty="0"/>
          </a:p>
        </p:txBody>
      </p:sp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75511">
            <a:off x="118221" y="4136910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31640" y="476672"/>
            <a:ext cx="615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Monotype Corsiva" pitchFamily="66" charset="0"/>
              </a:rPr>
              <a:t>Из Твери ребята поехали в г. Ржев.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5" name="Рисунок 14" descr="C:\Users\Пользователь\Desktop\9 мая\P5080711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18002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Пользователь\Desktop\9 мая\P5080701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1412776"/>
            <a:ext cx="5544616" cy="46085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155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Салагаева</dc:creator>
  <cp:lastModifiedBy>Elena</cp:lastModifiedBy>
  <cp:revision>39</cp:revision>
  <dcterms:created xsi:type="dcterms:W3CDTF">2013-11-25T16:17:37Z</dcterms:created>
  <dcterms:modified xsi:type="dcterms:W3CDTF">2014-05-22T18:29:58Z</dcterms:modified>
</cp:coreProperties>
</file>