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7" r:id="rId2"/>
    <p:sldId id="259" r:id="rId3"/>
    <p:sldId id="261" r:id="rId4"/>
    <p:sldId id="258" r:id="rId5"/>
    <p:sldId id="269" r:id="rId6"/>
    <p:sldId id="268" r:id="rId7"/>
    <p:sldId id="267" r:id="rId8"/>
    <p:sldId id="266" r:id="rId9"/>
    <p:sldId id="265" r:id="rId10"/>
    <p:sldId id="264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244583"/>
    <a:srgbClr val="E6C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9CD82-DE31-4174-ADE6-7953B37A19D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A7B32-7F80-429C-8F52-A0CB356EB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7B32-7F80-429C-8F52-A0CB356EBDA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СМОТР  СТРОЯ  И  ПЕСНИ среди  4-х классов</a:t>
            </a:r>
            <a:endParaRPr lang="ru-RU" b="1" dirty="0"/>
          </a:p>
        </p:txBody>
      </p:sp>
      <p:pic>
        <p:nvPicPr>
          <p:cNvPr id="7" name="Содержимое 6" descr="IMG_51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857363"/>
            <a:ext cx="4857784" cy="323852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4348" y="5143512"/>
            <a:ext cx="8429652" cy="14208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начале мероприятия в актовом зале была проведена патриотическая воспитательная презентация от старших школьников.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7533410"/>
      </p:ext>
    </p:extLst>
  </p:cSld>
  <p:clrMapOvr>
    <a:masterClrMapping/>
  </p:clrMapOvr>
  <p:transition spd="slow" advTm="9207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MG_52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038600" cy="2692400"/>
          </a:xfrm>
        </p:spPr>
      </p:pic>
      <p:sp>
        <p:nvSpPr>
          <p:cNvPr id="8" name="Прямоугольник 7"/>
          <p:cNvSpPr/>
          <p:nvPr/>
        </p:nvSpPr>
        <p:spPr>
          <a:xfrm>
            <a:off x="500034" y="285728"/>
            <a:ext cx="807249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Награждение победителей в номинациях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Содержимое 4" descr="IMG_52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929066"/>
            <a:ext cx="4038600" cy="2692400"/>
          </a:xfrm>
        </p:spPr>
      </p:pic>
      <p:sp>
        <p:nvSpPr>
          <p:cNvPr id="14" name="Прямоугольник 13"/>
          <p:cNvSpPr/>
          <p:nvPr/>
        </p:nvSpPr>
        <p:spPr>
          <a:xfrm>
            <a:off x="5572132" y="1643050"/>
            <a:ext cx="3143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 «А» –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лучшИЙ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строевой шаг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20" y="3857628"/>
            <a:ext cx="42862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 «В» – четкое выполнение строевых команд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2857496"/>
            <a:ext cx="3143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 «Б» – лучшая строевая песня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5429264"/>
            <a:ext cx="3143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 «Г» – лучший командир отряда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846991"/>
      </p:ext>
    </p:extLst>
  </p:cSld>
  <p:clrMapOvr>
    <a:masterClrMapping/>
  </p:clrMapOvr>
  <p:transition spd="slow" advTm="8563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Бацукова </a:t>
            </a:r>
            <a:r>
              <a:rPr lang="ru-RU" sz="1800" dirty="0" err="1" smtClean="0">
                <a:solidFill>
                  <a:srgbClr val="0070C0"/>
                </a:solidFill>
              </a:rPr>
              <a:t>Ревекка</a:t>
            </a:r>
            <a:r>
              <a:rPr lang="ru-RU" sz="1800" dirty="0" smtClean="0">
                <a:solidFill>
                  <a:srgbClr val="0070C0"/>
                </a:solidFill>
              </a:rPr>
              <a:t>		Зуев Андрей			</a:t>
            </a:r>
            <a:r>
              <a:rPr lang="ru-RU" sz="1800" u="sng" dirty="0" smtClean="0">
                <a:solidFill>
                  <a:schemeClr val="accent5">
                    <a:lumMod val="50000"/>
                  </a:schemeClr>
                </a:solidFill>
              </a:rPr>
              <a:t>руководитель: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err="1" smtClean="0">
                <a:solidFill>
                  <a:srgbClr val="0070C0"/>
                </a:solidFill>
              </a:rPr>
              <a:t>Дробязко</a:t>
            </a:r>
            <a:r>
              <a:rPr lang="ru-RU" sz="1800" dirty="0" smtClean="0">
                <a:solidFill>
                  <a:srgbClr val="0070C0"/>
                </a:solidFill>
              </a:rPr>
              <a:t> Катя		</a:t>
            </a:r>
            <a:r>
              <a:rPr lang="ru-RU" sz="1800" dirty="0" err="1" smtClean="0">
                <a:solidFill>
                  <a:srgbClr val="0070C0"/>
                </a:solidFill>
              </a:rPr>
              <a:t>Лизнева</a:t>
            </a:r>
            <a:r>
              <a:rPr lang="ru-RU" sz="1800" dirty="0" smtClean="0">
                <a:solidFill>
                  <a:srgbClr val="0070C0"/>
                </a:solidFill>
              </a:rPr>
              <a:t> Юлиана			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Инзер</a:t>
            </a:r>
            <a:r>
              <a:rPr lang="ru-RU" sz="1800" dirty="0" smtClean="0">
                <a:solidFill>
                  <a:srgbClr val="0070C0"/>
                </a:solidFill>
              </a:rPr>
              <a:t>	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Артемьев Роман		</a:t>
            </a:r>
            <a:r>
              <a:rPr lang="ru-RU" sz="1800" dirty="0" err="1" smtClean="0">
                <a:solidFill>
                  <a:srgbClr val="0070C0"/>
                </a:solidFill>
              </a:rPr>
              <a:t>Чернышова</a:t>
            </a:r>
            <a:r>
              <a:rPr lang="ru-RU" sz="1800" dirty="0" smtClean="0">
                <a:solidFill>
                  <a:srgbClr val="0070C0"/>
                </a:solidFill>
              </a:rPr>
              <a:t> Рита			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Екатерина	</a:t>
            </a:r>
            <a:r>
              <a:rPr lang="ru-RU" sz="1800" dirty="0" smtClean="0">
                <a:solidFill>
                  <a:srgbClr val="0070C0"/>
                </a:solidFill>
              </a:rPr>
              <a:t>							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Геннадьевна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643300"/>
      </p:ext>
    </p:extLst>
  </p:cSld>
  <p:clrMapOvr>
    <a:masterClrMapping/>
  </p:clrMapOvr>
  <p:transition spd="slow" advTm="9202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329613" cy="116681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Учащиеся 7 класса провели показательное выступление перед 4 классами.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IMG_514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500937" cy="5000625"/>
          </a:xfrm>
        </p:spPr>
      </p:pic>
    </p:spTree>
    <p:extLst>
      <p:ext uri="{BB962C8B-B14F-4D97-AF65-F5344CB8AC3E}">
        <p14:creationId xmlns="" xmlns:p14="http://schemas.microsoft.com/office/powerpoint/2010/main" val="2323239825"/>
      </p:ext>
    </p:extLst>
  </p:cSld>
  <p:clrMapOvr>
    <a:masterClrMapping/>
  </p:clrMapOvr>
  <p:transition spd="slow" advTm="9479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IMG_51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6753"/>
          <a:stretch>
            <a:fillRect/>
          </a:stretch>
        </p:blipFill>
        <p:spPr>
          <a:xfrm>
            <a:off x="2747946" y="3308320"/>
            <a:ext cx="6396054" cy="3549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120489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E6CB00"/>
                </a:solidFill>
              </a:rPr>
              <a:t>Построение и прохождение учащихся 4 «А» класса</a:t>
            </a:r>
            <a:endParaRPr lang="ru-RU" sz="3600" dirty="0">
              <a:solidFill>
                <a:srgbClr val="E6CB00"/>
              </a:solidFill>
            </a:endParaRPr>
          </a:p>
        </p:txBody>
      </p:sp>
      <p:pic>
        <p:nvPicPr>
          <p:cNvPr id="11" name="Содержимое 10" descr="IMG_51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4857784" cy="3238523"/>
          </a:xfrm>
        </p:spPr>
      </p:pic>
    </p:spTree>
    <p:extLst>
      <p:ext uri="{BB962C8B-B14F-4D97-AF65-F5344CB8AC3E}">
        <p14:creationId xmlns="" xmlns:p14="http://schemas.microsoft.com/office/powerpoint/2010/main" val="2718366222"/>
      </p:ext>
    </p:extLst>
  </p:cSld>
  <p:clrMapOvr>
    <a:masterClrMapping/>
  </p:clrMapOvr>
  <p:transition spd="slow" advTm="9046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51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3260719"/>
            <a:ext cx="5395922" cy="35972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CC3399"/>
                </a:solidFill>
              </a:rPr>
              <a:t>4 «А» сдает рапорт главному судье соревнований</a:t>
            </a:r>
            <a:endParaRPr lang="ru-RU" sz="2800" dirty="0">
              <a:solidFill>
                <a:srgbClr val="CC3399"/>
              </a:solidFill>
            </a:endParaRPr>
          </a:p>
        </p:txBody>
      </p:sp>
      <p:pic>
        <p:nvPicPr>
          <p:cNvPr id="9" name="Содержимое 8" descr="IMG_516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4038600" cy="2692400"/>
          </a:xfrm>
        </p:spPr>
      </p:pic>
      <p:sp>
        <p:nvSpPr>
          <p:cNvPr id="11" name="Прямоугольник 10"/>
          <p:cNvSpPr/>
          <p:nvPr/>
        </p:nvSpPr>
        <p:spPr>
          <a:xfrm>
            <a:off x="500035" y="4786322"/>
            <a:ext cx="27860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 «Б» на построении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567744"/>
      </p:ext>
    </p:extLst>
  </p:cSld>
  <p:clrMapOvr>
    <a:masterClrMapping/>
  </p:clrMapOvr>
  <p:transition spd="slow" advTm="9191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C3399"/>
                </a:solidFill>
              </a:rPr>
              <a:t/>
            </a:r>
            <a:br>
              <a:rPr lang="ru-RU" sz="4400" dirty="0" smtClean="0">
                <a:solidFill>
                  <a:srgbClr val="CC3399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>4 «Б» сдает рапорт и марширует</a:t>
            </a:r>
            <a:endParaRPr lang="ru-RU" dirty="0"/>
          </a:p>
        </p:txBody>
      </p:sp>
      <p:pic>
        <p:nvPicPr>
          <p:cNvPr id="9" name="Содержимое 8" descr="IMG_51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97279"/>
            <a:ext cx="5500694" cy="3667129"/>
          </a:xfrm>
        </p:spPr>
      </p:pic>
      <p:pic>
        <p:nvPicPr>
          <p:cNvPr id="10" name="Содержимое 9" descr="IMG_517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81444" y="1285860"/>
            <a:ext cx="5357850" cy="3571900"/>
          </a:xfrm>
        </p:spPr>
      </p:pic>
    </p:spTree>
    <p:extLst>
      <p:ext uri="{BB962C8B-B14F-4D97-AF65-F5344CB8AC3E}">
        <p14:creationId xmlns="" xmlns:p14="http://schemas.microsoft.com/office/powerpoint/2010/main" val="3559962063"/>
      </p:ext>
    </p:extLst>
  </p:cSld>
  <p:clrMapOvr>
    <a:masterClrMapping/>
  </p:clrMapOvr>
  <p:transition spd="slow" advTm="9245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51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9412"/>
          <a:stretch>
            <a:fillRect/>
          </a:stretch>
        </p:blipFill>
        <p:spPr>
          <a:xfrm>
            <a:off x="0" y="0"/>
            <a:ext cx="6072230" cy="3262311"/>
          </a:xfrm>
        </p:spPr>
      </p:pic>
      <p:pic>
        <p:nvPicPr>
          <p:cNvPr id="10" name="Содержимое 9" descr="IMG_51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05202" y="3165468"/>
            <a:ext cx="5538798" cy="3692532"/>
          </a:xfrm>
        </p:spPr>
      </p:pic>
      <p:sp>
        <p:nvSpPr>
          <p:cNvPr id="11" name="Прямоугольник 10"/>
          <p:cNvSpPr/>
          <p:nvPr/>
        </p:nvSpPr>
        <p:spPr>
          <a:xfrm>
            <a:off x="500034" y="4071942"/>
            <a:ext cx="264320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«В» построение и рапорт  главному судье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812987"/>
      </p:ext>
    </p:extLst>
  </p:cSld>
  <p:clrMapOvr>
    <a:masterClrMapping/>
  </p:clrMapOvr>
  <p:transition spd="slow" advTm="946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785794"/>
            <a:ext cx="2614602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«В» сдает строевой шаг</a:t>
            </a:r>
            <a:endParaRPr lang="ru-RU" dirty="0"/>
          </a:p>
        </p:txBody>
      </p:sp>
      <p:pic>
        <p:nvPicPr>
          <p:cNvPr id="12" name="Содержимое 11" descr="IMG_51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9260"/>
          <a:stretch>
            <a:fillRect/>
          </a:stretch>
        </p:blipFill>
        <p:spPr>
          <a:xfrm>
            <a:off x="0" y="0"/>
            <a:ext cx="5786478" cy="3500438"/>
          </a:xfrm>
        </p:spPr>
      </p:pic>
      <p:pic>
        <p:nvPicPr>
          <p:cNvPr id="13" name="Содержимое 12" descr="IMG_52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3238496"/>
            <a:ext cx="5429256" cy="3619504"/>
          </a:xfr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4071942"/>
            <a:ext cx="3929058" cy="21848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 «Г» на построении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92D05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819472"/>
      </p:ext>
    </p:extLst>
  </p:cSld>
  <p:clrMapOvr>
    <a:masterClrMapping/>
  </p:clrMapOvr>
  <p:transition spd="slow" advTm="9499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IMG_52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7188"/>
          <a:stretch>
            <a:fillRect/>
          </a:stretch>
        </p:blipFill>
        <p:spPr>
          <a:xfrm>
            <a:off x="2285988" y="3071810"/>
            <a:ext cx="6858012" cy="3786190"/>
          </a:xfrm>
        </p:spPr>
      </p:pic>
      <p:pic>
        <p:nvPicPr>
          <p:cNvPr id="8" name="Содержимое 7" descr="IMG_52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357818" cy="3571879"/>
          </a:xfrm>
        </p:spPr>
      </p:pic>
    </p:spTree>
    <p:extLst>
      <p:ext uri="{BB962C8B-B14F-4D97-AF65-F5344CB8AC3E}">
        <p14:creationId xmlns="" xmlns:p14="http://schemas.microsoft.com/office/powerpoint/2010/main" val="1635200526"/>
      </p:ext>
    </p:extLst>
  </p:cSld>
  <p:clrMapOvr>
    <a:masterClrMapping/>
  </p:clrMapOvr>
  <p:transition spd="slow" advTm="9084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96944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Обсуждение судьями результатов смотра строя и песни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" name="Содержимое 9" descr="IMG_52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39219"/>
            <a:ext cx="4038600" cy="2692400"/>
          </a:xfrm>
        </p:spPr>
      </p:pic>
      <p:pic>
        <p:nvPicPr>
          <p:cNvPr id="9" name="Содержимое 8" descr="IMG_52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9219"/>
            <a:ext cx="4038600" cy="2692400"/>
          </a:xfrm>
        </p:spPr>
      </p:pic>
    </p:spTree>
    <p:extLst>
      <p:ext uri="{BB962C8B-B14F-4D97-AF65-F5344CB8AC3E}">
        <p14:creationId xmlns="" xmlns:p14="http://schemas.microsoft.com/office/powerpoint/2010/main" val="4209139560"/>
      </p:ext>
    </p:extLst>
  </p:cSld>
  <p:clrMapOvr>
    <a:masterClrMapping/>
  </p:clrMapOvr>
  <p:transition spd="slow" advTm="8771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254</TotalTime>
  <Words>118</Words>
  <Application>Microsoft Office PowerPoint</Application>
  <PresentationFormat>Экран (4:3)</PresentationFormat>
  <Paragraphs>18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СМОТР  СТРОЯ  И  ПЕСНИ среди  4-х классов</vt:lpstr>
      <vt:lpstr>Учащиеся 7 класса провели показательное выступление перед 4 классами.</vt:lpstr>
      <vt:lpstr>Построение и прохождение учащихся 4 «А» класса</vt:lpstr>
      <vt:lpstr>4 «А» сдает рапорт главному судье соревнований</vt:lpstr>
      <vt:lpstr> 4 «Б» сдает рапорт и марширует</vt:lpstr>
      <vt:lpstr>Слайд 6</vt:lpstr>
      <vt:lpstr>4 «В» сдает строевой шаг</vt:lpstr>
      <vt:lpstr>Слайд 8</vt:lpstr>
      <vt:lpstr> Обсуждение судьями результатов смотра строя и песни</vt:lpstr>
      <vt:lpstr>Слайд 10</vt:lpstr>
      <vt:lpstr>Бацукова Ревекка  Зуев Андрей   руководитель: Дробязко Катя  Лизнева Юлиана   Инзер  Артемьев Роман  Чернышова Рита   Екатерина        Геннадьевна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Ирина Владимировна</cp:lastModifiedBy>
  <cp:revision>13</cp:revision>
  <dcterms:created xsi:type="dcterms:W3CDTF">2014-05-18T14:23:48Z</dcterms:created>
  <dcterms:modified xsi:type="dcterms:W3CDTF">2014-05-20T08:41:31Z</dcterms:modified>
</cp:coreProperties>
</file>