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5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9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176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78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BF7B26-9C41-44B9-BE4C-A76F656AC3B5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31788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89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0CE062-02C5-4A76-8D5D-8159AC333D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5A651-4A47-46A2-8CE3-84CDF567366F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E0AC5-D0C6-40AE-ACE3-FCA13FA62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F4F98C-98ED-4EBD-BFFA-AFF9540F79A5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9EC2-AC95-4135-A765-6E37AB3AD0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3C19F-2AD6-4445-BBD5-14AD3C5B8B42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FDD60-4E26-4064-8C06-5AD74EF5AB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B9F4B-EDDE-41E9-AD2C-D3EB135F2BE9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4D0D4-6038-47A2-8421-34C990EA34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980DE-A98A-4839-8C6E-AE24B175289A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6C40A-745F-49A5-92C8-821E66F886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DA288-BAE6-437D-ACF8-7118DFF23F63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0EC03-A584-4FF4-8B3A-CF699F7EC1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91F55-B735-4607-97B7-79CE551155DF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552A6-E236-4055-A1E6-40F3E77C9D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FA3A5-4566-4470-84BD-E716CBB7CD2B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0C8D5-B056-4EB0-AD13-5436C24746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BC3AD-CCF7-4928-B2AC-7E6CA249176C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A9331-122B-45C6-AB3E-846B05ACB9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0F085-BE6F-46AB-893C-6559754F0014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6017D-69D1-468F-AA87-D9C201ACC7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073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076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9B7E469-79CB-48D6-8660-B1163F29C608}" type="datetimeFigureOut">
              <a:rPr lang="ru-RU"/>
              <a:pPr/>
              <a:t>29.01.2014</a:t>
            </a:fld>
            <a:endParaRPr lang="ru-RU"/>
          </a:p>
        </p:txBody>
      </p:sp>
      <p:sp>
        <p:nvSpPr>
          <p:cNvPr id="3076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076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8255DA-8A06-4ED6-8133-B8AD858869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36625" y="173038"/>
            <a:ext cx="6911975" cy="1031875"/>
          </a:xfrm>
        </p:spPr>
        <p:txBody>
          <a:bodyPr anchor="ctr">
            <a:normAutofit/>
          </a:bodyPr>
          <a:lstStyle/>
          <a:p>
            <a:r>
              <a:rPr lang="ru-RU" b="1">
                <a:solidFill>
                  <a:srgbClr val="4A452A"/>
                </a:solidFill>
              </a:rPr>
              <a:t>Олимпиада Сочи 2014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758431" flipH="1" flipV="1">
            <a:off x="5679282" y="4677569"/>
            <a:ext cx="598487" cy="3270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1800">
              <a:solidFill>
                <a:srgbClr val="898989"/>
              </a:solidFill>
            </a:endParaRPr>
          </a:p>
        </p:txBody>
      </p:sp>
      <p:pic>
        <p:nvPicPr>
          <p:cNvPr id="13315" name="Picture 2" descr="C:\Users\USER\Desktop\sochi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Содержимое 3" descr="соч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/>
              <a:t>Лыжный спорт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906963" cy="4530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3000"/>
              <a:t>В программу Олимпийских зимних игр включено 12 видов соревнований по лыжным гонкам: шесть среди мужчин и шесть среди женщин, среди которых индивидуальные гонки и гонки с общим стартом, скиатлон, эстафета, индивидуальный и командный спринт.</a:t>
            </a:r>
          </a:p>
        </p:txBody>
      </p:sp>
      <p:pic>
        <p:nvPicPr>
          <p:cNvPr id="22531" name="Picture 2" descr="C:\Users\USE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450" y="1773238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/>
              <a:t>Спортивные сооружения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4691063" cy="5141913"/>
          </a:xfrm>
        </p:spPr>
        <p:txBody>
          <a:bodyPr/>
          <a:lstStyle/>
          <a:p>
            <a:r>
              <a:rPr lang="ru-RU" sz="2800"/>
              <a:t>Игры будут проходить в двух локациях:</a:t>
            </a:r>
          </a:p>
          <a:p>
            <a:r>
              <a:rPr lang="ru-RU" sz="2800"/>
              <a:t> Олимпийский парк (там расположены главные спортивные сооружения) </a:t>
            </a:r>
          </a:p>
          <a:p>
            <a:r>
              <a:rPr lang="ru-RU" sz="2800"/>
              <a:t>Красная Поляна (комплекс для соревнований по лыжным гонкам и биатлону)</a:t>
            </a:r>
          </a:p>
          <a:p>
            <a:endParaRPr lang="ru-RU" sz="2800"/>
          </a:p>
        </p:txBody>
      </p:sp>
      <p:pic>
        <p:nvPicPr>
          <p:cNvPr id="23555" name="Picture 2" descr="C:\Users\USER\Desktop\sochi_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844675"/>
            <a:ext cx="3995737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/>
              <a:t>Олимпийский парк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2" descr="C:\Users\USER\Desktop\Олимпийский-парк-Сочи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 anchor="ctr"/>
          <a:lstStyle/>
          <a:p>
            <a:r>
              <a:rPr lang="ru-RU"/>
              <a:t>Красная поляна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1" name="Picture 2" descr="C:\Users\USER\Desktop\Krasnaya_polyana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86772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anchor="ctr"/>
          <a:lstStyle/>
          <a:p>
            <a:r>
              <a:rPr lang="ru-RU"/>
              <a:t>Талисман игр в Сочи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229600" cy="15398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/>
              <a:t>Игры в Сочи получили свои символы, их выбирала вся страна! По результатам голосования победителями конкурса стали Белый мишка, Зайка и Леопард.</a:t>
            </a:r>
          </a:p>
        </p:txBody>
      </p:sp>
      <p:pic>
        <p:nvPicPr>
          <p:cNvPr id="28675" name="Picture 2" descr="C:\Users\USER\Desktop\800px-Stamps_of_Russia_2012_No_1559-61_Mascots_2014_Winter_Olym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349500"/>
            <a:ext cx="5910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990600"/>
          </a:xfrm>
        </p:spPr>
        <p:txBody>
          <a:bodyPr anchor="ctr">
            <a:normAutofit/>
          </a:bodyPr>
          <a:lstStyle/>
          <a:p>
            <a:r>
              <a:rPr lang="ru-RU" sz="3600" b="1">
                <a:solidFill>
                  <a:srgbClr val="0D0D0D"/>
                </a:solidFill>
              </a:rPr>
              <a:t>Олимпийские игры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5627688" cy="4937125"/>
          </a:xfrm>
        </p:spPr>
        <p:txBody>
          <a:bodyPr/>
          <a:lstStyle/>
          <a:p>
            <a:r>
              <a:rPr lang="ru-RU" sz="2800"/>
              <a:t>Олимпийские игры – самое яркое спортивное событие в мире. Сотни атлетов готовятся к этому старту всю жизнь. Те, кому удается взойти на олимпийский пьедестал, становятся примером для миллионов. Их достижения навсегда остаются в истории спорта и Олимпийского движения.</a:t>
            </a:r>
          </a:p>
        </p:txBody>
      </p:sp>
      <p:pic>
        <p:nvPicPr>
          <p:cNvPr id="14339" name="Picture 2" descr="C:\Users\USER\Desktop\Sochi2014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341438"/>
            <a:ext cx="2043112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549275"/>
            <a:ext cx="8229600" cy="6762750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Зимние Олимпийские Игры  2014— 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международное спортивное 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мероприятие, которое пройдёт 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 Сочи с 6 по 26 февраля 2014 года.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территории России 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Олимпийские игры пройдут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 второй раз (первый</a:t>
            </a: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Москве в 1980 году).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По окончании Олимпийских игр на тех же объектах будут проведены зимние Паралимпийские игры 2014.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Паралимпийские игры— международные спортивные соревнования для людей с ограниченными возможностями.  </a:t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	Сочи – первый Олимпийский город где все Олимпийские объекты строятся с нуля!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2" descr="C:\Users\Алексей\Pictures\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8604"/>
            <a:ext cx="4537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000628" y="3000372"/>
            <a:ext cx="3255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u="sng" dirty="0"/>
              <a:t>«</a:t>
            </a:r>
            <a:r>
              <a:rPr lang="ru-RU" b="1" i="1" u="sng" dirty="0">
                <a:solidFill>
                  <a:schemeClr val="bg1"/>
                </a:solidFill>
              </a:rPr>
              <a:t>Жаркие.</a:t>
            </a:r>
            <a:r>
              <a:rPr lang="ru-RU" b="1" i="1" u="sng" dirty="0"/>
              <a:t> </a:t>
            </a:r>
            <a:r>
              <a:rPr lang="ru-RU" b="1" i="1" u="sng" dirty="0">
                <a:solidFill>
                  <a:srgbClr val="0070C0"/>
                </a:solidFill>
              </a:rPr>
              <a:t>Зимние. </a:t>
            </a:r>
            <a:r>
              <a:rPr lang="ru-RU" b="1" i="1" u="sng" dirty="0">
                <a:solidFill>
                  <a:srgbClr val="FF0000"/>
                </a:solidFill>
              </a:rPr>
              <a:t>Твои.</a:t>
            </a:r>
            <a:r>
              <a:rPr lang="ru-RU" b="1" i="1" u="sng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ln>
            <a:solidFill>
              <a:schemeClr val="accent1"/>
            </a:solidFill>
          </a:ln>
        </p:spPr>
        <p:txBody>
          <a:bodyPr anchor="ctr"/>
          <a:lstStyle/>
          <a:p>
            <a:r>
              <a:rPr lang="ru-RU"/>
              <a:t>Виды спорта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500"/>
              <a:t>Соревнования Олимпийских Игр в Сочи пройдут по 7 зимним видам спорта:</a:t>
            </a:r>
          </a:p>
          <a:p>
            <a:pPr>
              <a:lnSpc>
                <a:spcPct val="80000"/>
              </a:lnSpc>
            </a:pPr>
            <a:r>
              <a:rPr lang="ru-RU" sz="2500"/>
              <a:t>Биатлон</a:t>
            </a:r>
          </a:p>
          <a:p>
            <a:pPr>
              <a:lnSpc>
                <a:spcPct val="80000"/>
              </a:lnSpc>
            </a:pPr>
            <a:r>
              <a:rPr lang="ru-RU" sz="2500"/>
              <a:t>Бобслей и скелетон</a:t>
            </a:r>
          </a:p>
          <a:p>
            <a:pPr>
              <a:lnSpc>
                <a:spcPct val="80000"/>
              </a:lnSpc>
            </a:pPr>
            <a:r>
              <a:rPr lang="ru-RU" sz="2500"/>
              <a:t>Керлинг</a:t>
            </a:r>
          </a:p>
          <a:p>
            <a:pPr>
              <a:lnSpc>
                <a:spcPct val="80000"/>
              </a:lnSpc>
            </a:pPr>
            <a:r>
              <a:rPr lang="ru-RU" sz="2500"/>
              <a:t>Хоккей на льду</a:t>
            </a:r>
          </a:p>
          <a:p>
            <a:pPr>
              <a:lnSpc>
                <a:spcPct val="80000"/>
              </a:lnSpc>
            </a:pPr>
            <a:r>
              <a:rPr lang="ru-RU" sz="2500"/>
              <a:t>Санный спорт</a:t>
            </a:r>
          </a:p>
          <a:p>
            <a:pPr>
              <a:lnSpc>
                <a:spcPct val="80000"/>
              </a:lnSpc>
            </a:pPr>
            <a:r>
              <a:rPr lang="ru-RU" sz="2500"/>
              <a:t>Конькобежный спорт: фигурное катание, шорт-трек и скоростной бег на коньках</a:t>
            </a:r>
          </a:p>
          <a:p>
            <a:pPr>
              <a:lnSpc>
                <a:spcPct val="80000"/>
              </a:lnSpc>
            </a:pPr>
            <a:r>
              <a:rPr lang="ru-RU" sz="2500"/>
              <a:t>Лыжный спорт: горные лыжи, лыжные гонки, лыжное двоеборье, прыжки на лыжах с трамплина, фристайл и сноуборд</a:t>
            </a:r>
          </a:p>
          <a:p>
            <a:pPr>
              <a:lnSpc>
                <a:spcPct val="80000"/>
              </a:lnSpc>
            </a:pPr>
            <a:endParaRPr lang="ru-RU" sz="2500"/>
          </a:p>
        </p:txBody>
      </p:sp>
      <p:pic>
        <p:nvPicPr>
          <p:cNvPr id="15364" name="Содержимое 3" descr="олрп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/>
              <a:t>Биатлон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54102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3000"/>
              <a:t>На сегодняшний день в программу Олимпийских зимних игр входят пять видов соревнований по биатлону для мужчин и пять для женщин: индивидуальная гонка, спринт, гонка преследования, гонка с массовым стартом и эстафета; а также смешанная эстафета.</a:t>
            </a:r>
          </a:p>
        </p:txBody>
      </p:sp>
      <p:pic>
        <p:nvPicPr>
          <p:cNvPr id="16387" name="Picture 2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557338"/>
            <a:ext cx="321945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/>
              <a:t>Бобслей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142984"/>
            <a:ext cx="4691063" cy="4530725"/>
          </a:xfrm>
        </p:spPr>
        <p:txBody>
          <a:bodyPr/>
          <a:lstStyle/>
          <a:p>
            <a:r>
              <a:rPr lang="ru-RU" dirty="0"/>
              <a:t>Бобслей представляет собой скоростной спуск с гор по специальным трассам с искусственным </a:t>
            </a:r>
            <a:r>
              <a:rPr lang="ru-RU" dirty="0" err="1"/>
              <a:t>намораживанием</a:t>
            </a:r>
            <a:r>
              <a:rPr lang="ru-RU" dirty="0"/>
              <a:t> льда на управляемых санях (бобах).</a:t>
            </a:r>
          </a:p>
        </p:txBody>
      </p:sp>
      <p:pic>
        <p:nvPicPr>
          <p:cNvPr id="17411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989138"/>
            <a:ext cx="31670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/>
              <a:t>Керлинг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557338"/>
            <a:ext cx="5627688" cy="4779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700"/>
              <a:t>Керлинг представляет собой спортивную игру на льду, в которой участвуют две команды, в каждой из которых играют 4 спортсмена. Участники поочерёдно пускают по льду гранитные снаряды («камни») весом 19,96 кг в сторону размеченной на льду мишени («дома»). Цель игры – попасть камнем ближе к центру «дома», чем это сделал соперник.</a:t>
            </a:r>
          </a:p>
        </p:txBody>
      </p:sp>
      <p:pic>
        <p:nvPicPr>
          <p:cNvPr id="18435" name="Picture 2" descr="C:\Users\USER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913" y="1773238"/>
            <a:ext cx="32400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/>
              <a:t>Хоккей на льду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5051425" cy="49974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/>
              <a:t>Игра заключается в противоборстве двух команд, которые с помощью клюшек стремятся забросить шайбу в ворота соперника и не пропустить её в свои. Побеждает команда, забросившая большее количество шайб в ворота соперника.</a:t>
            </a:r>
          </a:p>
          <a:p>
            <a:pPr>
              <a:lnSpc>
                <a:spcPct val="80000"/>
              </a:lnSpc>
            </a:pPr>
            <a:r>
              <a:rPr lang="ru-RU" sz="2400"/>
              <a:t> Матч состоит из трех 20-минутных периодов с 15-минутным перерывом после первого и второго периода. В ходе встречи по команде тренера происходят смены игровых составов.</a:t>
            </a:r>
          </a:p>
          <a:p>
            <a:pPr>
              <a:lnSpc>
                <a:spcPct val="80000"/>
              </a:lnSpc>
            </a:pPr>
            <a:endParaRPr lang="ru-RU" sz="2200"/>
          </a:p>
        </p:txBody>
      </p:sp>
      <p:pic>
        <p:nvPicPr>
          <p:cNvPr id="19459" name="Picture 2" descr="C:\Users\USER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288" y="1844675"/>
            <a:ext cx="3414712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/>
              <a:t>Санный спорт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5699125" cy="4530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3000"/>
              <a:t>Са́нный спорт – вид спорта, представляющий собой спуск на одноместных или двухместных санях 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</a:p>
        </p:txBody>
      </p:sp>
      <p:pic>
        <p:nvPicPr>
          <p:cNvPr id="20483" name="Picture 2" descr="C:\Users\USER\Desktop\93px-RR5219-0013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773238"/>
            <a:ext cx="25638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/>
              <a:t>Конькобежный спорт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5051425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200" dirty="0"/>
              <a:t>В скоростном беге на коньках спортсменам необходимо как можно быстрее преодолеть определенную </a:t>
            </a:r>
            <a:r>
              <a:rPr lang="ru-RU" sz="2200" dirty="0" smtClean="0"/>
              <a:t>дистанцию. Программа </a:t>
            </a:r>
            <a:r>
              <a:rPr lang="ru-RU" sz="2200" dirty="0"/>
              <a:t>Олимпийских игр включает в себя 10 индивидуальных дистанций и 2 командные гонки преследования: мужчины соревнуются на дистанциях 500 м, 1 000 м, 1 500 м, 5 000 м, 10 000 м и в командной гонке преследования на 8 кругов; женщины соперничают на дистанциях 500м, 1 000м, 1 500м, 3 000м, 5 000м и в командной гонке преследования на 6 кругов.</a:t>
            </a:r>
          </a:p>
        </p:txBody>
      </p:sp>
      <p:pic>
        <p:nvPicPr>
          <p:cNvPr id="21507" name="Picture 2" descr="C:\Users\USER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916113"/>
            <a:ext cx="30670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8">
      <a:dk1>
        <a:srgbClr val="000000"/>
      </a:dk1>
      <a:lt1>
        <a:srgbClr val="FFFFFF"/>
      </a:lt1>
      <a:dk2>
        <a:srgbClr val="000000"/>
      </a:dk2>
      <a:lt2>
        <a:srgbClr val="CDCDCD"/>
      </a:lt2>
      <a:accent1>
        <a:srgbClr val="CDD9F7"/>
      </a:accent1>
      <a:accent2>
        <a:srgbClr val="99FF33"/>
      </a:accent2>
      <a:accent3>
        <a:srgbClr val="FFFFFF"/>
      </a:accent3>
      <a:accent4>
        <a:srgbClr val="000000"/>
      </a:accent4>
      <a:accent5>
        <a:srgbClr val="E3E9FA"/>
      </a:accent5>
      <a:accent6>
        <a:srgbClr val="8AE72D"/>
      </a:accent6>
      <a:hlink>
        <a:srgbClr val="0033CC"/>
      </a:hlink>
      <a:folHlink>
        <a:srgbClr val="6699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153</TotalTime>
  <Words>453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Соревнование</vt:lpstr>
      <vt:lpstr>Олимпиада Сочи 2014</vt:lpstr>
      <vt:lpstr>Слайд 2</vt:lpstr>
      <vt:lpstr>Виды спорта</vt:lpstr>
      <vt:lpstr>Биатлон</vt:lpstr>
      <vt:lpstr>Бобслей</vt:lpstr>
      <vt:lpstr>Керлинг</vt:lpstr>
      <vt:lpstr>Хоккей на льду</vt:lpstr>
      <vt:lpstr>Санный спорт</vt:lpstr>
      <vt:lpstr>Конькобежный спорт</vt:lpstr>
      <vt:lpstr>Лыжный спорт</vt:lpstr>
      <vt:lpstr>Спортивные сооружения</vt:lpstr>
      <vt:lpstr>Олимпийский парк</vt:lpstr>
      <vt:lpstr>Красная поляна</vt:lpstr>
      <vt:lpstr>Талисман игр в Сочи</vt:lpstr>
      <vt:lpstr>Олимпийские игры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Windows7</cp:lastModifiedBy>
  <cp:revision>16</cp:revision>
  <dcterms:created xsi:type="dcterms:W3CDTF">2013-12-22T18:41:13Z</dcterms:created>
  <dcterms:modified xsi:type="dcterms:W3CDTF">2014-01-29T08:34:31Z</dcterms:modified>
</cp:coreProperties>
</file>