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CEE812-A540-4B28-99AD-2CBCDBE63202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E7E2BC-E880-4427-83C4-56D3CA75069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Саша\Desktop\Патриоты Верхневолжья\презентация\pvc_prez_pri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42" y="432495"/>
            <a:ext cx="8892854" cy="59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6" y="360487"/>
            <a:ext cx="9000498" cy="60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Волонтеры социального проекта «Патриоты </a:t>
            </a:r>
            <a:r>
              <a:rPr lang="ru-RU" dirty="0" err="1" smtClean="0"/>
              <a:t>Верхневолжья</a:t>
            </a:r>
            <a:r>
              <a:rPr lang="ru-RU" dirty="0" smtClean="0"/>
              <a:t>» поздравили ветеранов пролетарского района с днем освобождения города Калинина от немецкой </a:t>
            </a:r>
            <a:r>
              <a:rPr lang="ru-RU" dirty="0" smtClean="0"/>
              <a:t>ок</a:t>
            </a:r>
            <a:r>
              <a:rPr lang="ru-RU" dirty="0" smtClean="0"/>
              <a:t>купации.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9144000" cy="638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6392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8" y="432495"/>
            <a:ext cx="9000498" cy="60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7" y="260648"/>
            <a:ext cx="9082523" cy="616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4"/>
            <a:ext cx="9144000" cy="611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9108142" cy="60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Саша\Desktop\Патриоты Верхневолжья\Ветераны\DSC06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5472608" cy="6341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</TotalTime>
  <Words>20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6</cp:revision>
  <dcterms:created xsi:type="dcterms:W3CDTF">2014-01-18T15:30:14Z</dcterms:created>
  <dcterms:modified xsi:type="dcterms:W3CDTF">2014-01-18T15:53:22Z</dcterms:modified>
</cp:coreProperties>
</file>