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90872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работа. «Подарок из прошлого»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645024"/>
            <a:ext cx="6705600" cy="9361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Выполнила: ученица 10 Б класса </a:t>
            </a:r>
            <a:r>
              <a:rPr lang="ru-RU" dirty="0" err="1" smtClean="0"/>
              <a:t>Ахмерова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endParaRPr lang="ru-RU" dirty="0" smtClean="0"/>
          </a:p>
          <a:p>
            <a:r>
              <a:rPr lang="ru-RU" dirty="0" smtClean="0"/>
              <a:t>Руководитель: учитель химии </a:t>
            </a:r>
            <a:r>
              <a:rPr lang="ru-RU" dirty="0" err="1" smtClean="0"/>
              <a:t>Хашимова</a:t>
            </a:r>
            <a:r>
              <a:rPr lang="ru-RU" dirty="0" smtClean="0"/>
              <a:t> Т.И.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332656"/>
            <a:ext cx="4427984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Лекарственные свойства ладана широко позволяли ему распространяться по всему миру. Нет, пожалуй, ни одного сколько-нибудь значительного фармацевтического сочинения прошлых веков, где не упоминалось бы об </a:t>
            </a:r>
            <a:r>
              <a:rPr lang="ru-RU" dirty="0" err="1" smtClean="0"/>
              <a:t>олибануме</a:t>
            </a:r>
            <a:r>
              <a:rPr lang="ru-RU" dirty="0" smtClean="0"/>
              <a:t>  как о лекарстве. </a:t>
            </a:r>
            <a:endParaRPr lang="ru-RU" dirty="0"/>
          </a:p>
        </p:txBody>
      </p:sp>
      <p:pic>
        <p:nvPicPr>
          <p:cNvPr id="4" name="Picture 5" descr="G:\фото  ладан\Одо из Ме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р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680520" cy="4997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Гален</a:t>
            </a:r>
          </a:p>
          <a:p>
            <a:r>
              <a:rPr lang="ru-RU" sz="3600" dirty="0" err="1" smtClean="0"/>
              <a:t>Диоскорид</a:t>
            </a:r>
            <a:endParaRPr lang="ru-RU" sz="3600" dirty="0" smtClean="0"/>
          </a:p>
          <a:p>
            <a:r>
              <a:rPr lang="ru-RU" sz="3600" dirty="0" smtClean="0"/>
              <a:t>Аристотель</a:t>
            </a:r>
          </a:p>
          <a:p>
            <a:r>
              <a:rPr lang="ru-RU" sz="3600" dirty="0" err="1" smtClean="0"/>
              <a:t>Одо</a:t>
            </a:r>
            <a:r>
              <a:rPr lang="ru-RU" sz="3600" dirty="0" smtClean="0"/>
              <a:t> из Мена</a:t>
            </a:r>
          </a:p>
          <a:p>
            <a:r>
              <a:rPr lang="ru-RU" sz="3600" dirty="0" smtClean="0"/>
              <a:t>Ибн Сина</a:t>
            </a:r>
            <a:endParaRPr lang="ru-RU" sz="3600" dirty="0"/>
          </a:p>
        </p:txBody>
      </p:sp>
      <p:pic>
        <p:nvPicPr>
          <p:cNvPr id="4" name="Picture 7" descr="G:\фото  ладан\i_pzz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38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:\фото  ладан\Авицена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3221360" cy="51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фото  ладан\Одо из Мен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47975"/>
            <a:ext cx="28194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Ладан был одним из даров волхвов Иисусу и неспроста, во-первых, он ценился наравне с драгоценностями, во-вторых наделял своего обладателя ясным умом и чистыми помыслами. Ладан — одна из древнейших и ценнейших субстанций окуривания. Восстанавливает энергетическую «справедливость», возвращая энергию ее владельцу.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Парфюмерия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Филипп Август</a:t>
            </a:r>
          </a:p>
          <a:p>
            <a:r>
              <a:rPr lang="ru-RU" sz="3200" dirty="0" smtClean="0"/>
              <a:t>Жанн </a:t>
            </a:r>
            <a:r>
              <a:rPr lang="en-US" sz="3200" dirty="0" smtClean="0"/>
              <a:t>II</a:t>
            </a:r>
            <a:r>
              <a:rPr lang="ru-RU" sz="3200" dirty="0" smtClean="0"/>
              <a:t> </a:t>
            </a:r>
            <a:r>
              <a:rPr lang="ru-RU" sz="3200" dirty="0" smtClean="0"/>
              <a:t>–Добрый</a:t>
            </a:r>
          </a:p>
          <a:p>
            <a:r>
              <a:rPr lang="ru-RU" sz="3200" dirty="0" smtClean="0"/>
              <a:t> Генрих</a:t>
            </a:r>
            <a:r>
              <a:rPr lang="en-US" sz="3200" dirty="0" smtClean="0"/>
              <a:t>III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Людовик </a:t>
            </a:r>
            <a:r>
              <a:rPr lang="en-US" sz="3200" dirty="0" smtClean="0"/>
              <a:t>XIV</a:t>
            </a:r>
            <a:endParaRPr lang="ru-RU" dirty="0"/>
          </a:p>
        </p:txBody>
      </p:sp>
      <p:pic>
        <p:nvPicPr>
          <p:cNvPr id="4" name="Picture 4" descr="G:\фото  ладан\Генрих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365772"/>
            <a:ext cx="2771800" cy="44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:\фото  ладан\Филипп Авгус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97950"/>
            <a:ext cx="2726432" cy="42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Среди современных духов, содержащих ладан, можно назвать "Парадокс" Пьера </a:t>
            </a:r>
            <a:r>
              <a:rPr lang="ru-RU" dirty="0" err="1" smtClean="0"/>
              <a:t>Кардена</a:t>
            </a:r>
            <a:r>
              <a:rPr lang="ru-RU" dirty="0" smtClean="0"/>
              <a:t>, "</a:t>
            </a:r>
            <a:r>
              <a:rPr lang="ru-RU" dirty="0" err="1" smtClean="0"/>
              <a:t>Куро</a:t>
            </a:r>
            <a:r>
              <a:rPr lang="ru-RU" dirty="0" smtClean="0"/>
              <a:t>" Ив Сен-Лорана и "</a:t>
            </a:r>
            <a:r>
              <a:rPr lang="ru-RU" dirty="0" err="1" smtClean="0"/>
              <a:t>Шалимар</a:t>
            </a:r>
            <a:r>
              <a:rPr lang="ru-RU" dirty="0" smtClean="0"/>
              <a:t>" </a:t>
            </a:r>
            <a:r>
              <a:rPr lang="ru-RU" dirty="0" err="1" smtClean="0"/>
              <a:t>Герлена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G:\фото  ладан\d3ad514b6e6f74b329eef429f40862995fddc611082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9004"/>
            <a:ext cx="3563888" cy="321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:\фото  ладан\Jacomo-Paradox-Green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30456"/>
            <a:ext cx="2627784" cy="342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4680520" cy="32724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1871 году в 3 томе журнала русского химического общества под редакцией  </a:t>
            </a:r>
            <a:r>
              <a:rPr lang="ru-RU" sz="2400" dirty="0" err="1" smtClean="0">
                <a:solidFill>
                  <a:schemeClr val="tx1"/>
                </a:solidFill>
              </a:rPr>
              <a:t>Н.Меньшуткина</a:t>
            </a:r>
            <a:r>
              <a:rPr lang="ru-RU" sz="2400" dirty="0" smtClean="0">
                <a:solidFill>
                  <a:schemeClr val="tx1"/>
                </a:solidFill>
              </a:rPr>
              <a:t> была опубликована статья  из лаборатории технического университета в С.Петербурге «О ладане» </a:t>
            </a:r>
            <a:r>
              <a:rPr lang="ru-RU" sz="2400" dirty="0" err="1" smtClean="0">
                <a:solidFill>
                  <a:schemeClr val="tx1"/>
                </a:solidFill>
              </a:rPr>
              <a:t>Ап</a:t>
            </a:r>
            <a:r>
              <a:rPr lang="ru-RU" sz="2400" dirty="0" smtClean="0">
                <a:solidFill>
                  <a:schemeClr val="tx1"/>
                </a:solidFill>
              </a:rPr>
              <a:t>. Курбатова.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2420888"/>
            <a:ext cx="4139952" cy="417646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Российские учёные открыли рецепт ладана, каким он был во времена библейские. </a:t>
            </a:r>
            <a:endParaRPr lang="ru-RU" sz="3600" dirty="0"/>
          </a:p>
        </p:txBody>
      </p:sp>
      <p:pic>
        <p:nvPicPr>
          <p:cNvPr id="4" name="Picture 4" descr="G:\ладан\boo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7500"/>
            <a:ext cx="2267744" cy="37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фото  ладан\448px-Menshut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33768"/>
            <a:ext cx="2304256" cy="34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202648b_2887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6724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Ряд </a:t>
            </a:r>
            <a:r>
              <a:rPr lang="ru-RU" dirty="0" smtClean="0"/>
              <a:t>авторитетнейших учёных призвали государства ограничить мировую добычу ладана, поскольку экзотическим деревьям необходимо время для регенерации. Это действительно так. После изъятия млечного сока страдают самые репродуктивные части деревьев рода </a:t>
            </a:r>
            <a:r>
              <a:rPr lang="ru-RU" dirty="0" err="1" smtClean="0"/>
              <a:t>босвеллии</a:t>
            </a:r>
            <a:r>
              <a:rPr lang="ru-RU" dirty="0" smtClean="0"/>
              <a:t> – семена, цветы и плоды. К чему это ведёт, нетрудно догадаться. И вот сейчас на фоне нарастающего дефицита медики США и других развитых стран мира продолжают получать патенты на новые содержащие ладан лекарства для лечения ряда важнейших заболеваний.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Практическая часть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z="1800" i="1" smtClean="0"/>
              <a:t>Оборудование, используемое в работе:</a:t>
            </a:r>
            <a:r>
              <a:rPr lang="ru-RU" sz="1800" smtClean="0"/>
              <a:t> </a:t>
            </a:r>
          </a:p>
          <a:p>
            <a:r>
              <a:rPr lang="ru-RU" sz="1800" smtClean="0"/>
              <a:t>Фотоаппарат, батарея пробирок, штатив, весы с точностью до 0,01 г, стеклянная палочка, измерительный цилиндр, спиртовка, ложечка для сжигания веществ</a:t>
            </a:r>
            <a:r>
              <a:rPr lang="ru-RU" sz="1800" i="1" smtClean="0"/>
              <a:t> </a:t>
            </a:r>
            <a:endParaRPr lang="ru-RU" sz="1800" smtClean="0"/>
          </a:p>
          <a:p>
            <a:r>
              <a:rPr lang="ru-RU" sz="1800" i="1" smtClean="0"/>
              <a:t>Реактивы, необходимые для работы:</a:t>
            </a:r>
            <a:endParaRPr lang="ru-RU" sz="1800" smtClean="0"/>
          </a:p>
          <a:p>
            <a:r>
              <a:rPr lang="ru-RU" sz="1800" smtClean="0"/>
              <a:t> этиловый спирт (95%), дистиллированная вода, ладан афонский «Эвкалипт; ладан Даниловский «Дамасская роза», ладан афонский «Натуральный»</a:t>
            </a:r>
          </a:p>
          <a:p>
            <a:endParaRPr lang="ru-RU" sz="1800" smtClean="0"/>
          </a:p>
        </p:txBody>
      </p:sp>
      <p:pic>
        <p:nvPicPr>
          <p:cNvPr id="24580" name="Picture 2" descr="20131206_165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92563"/>
            <a:ext cx="4724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2819400"/>
          </a:xfrm>
        </p:spPr>
        <p:txBody>
          <a:bodyPr/>
          <a:lstStyle/>
          <a:p>
            <a:pPr>
              <a:defRPr/>
            </a:pPr>
            <a:r>
              <a:rPr lang="ru-RU" sz="3200" i="1" cap="all" dirty="0" smtClean="0"/>
              <a:t>Органолептические испытания исследуемых образцов ладана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200" dirty="0" smtClean="0"/>
              <a:t> </a:t>
            </a:r>
            <a:r>
              <a:rPr lang="ru-RU" sz="1600" dirty="0" smtClean="0"/>
              <a:t>Три образца ладана поместили в пронумерованные заранее стаканы. Определяла вкус, запах и внешний вид  каждого из образцов. Результаты (средние значения) приведены в табл.1.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8229600" cy="417766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Исследуемые образцы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ладан афонский «Эвкалипт»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ладан Даниловский «Дамасская роза»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ладан афонский «Натуральный»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Внешний вид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 мм, белый цвет, в кубиках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 см, белый цвет, овальной формы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мм, светло-желтого цвета, продолговатые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Запах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мятный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эфирный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бальзамический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Физическая структура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Твердое вещество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Твердое вещество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Каплеподобные кусочки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crets-of-happy-family.narod.ru/images/image-57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2000"/>
          </a:blip>
          <a:srcRect/>
          <a:stretch>
            <a:fillRect/>
          </a:stretch>
        </p:blipFill>
        <p:spPr bwMode="auto">
          <a:xfrm>
            <a:off x="3707905" y="2311059"/>
            <a:ext cx="5436096" cy="4546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4644008" cy="5445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Первое, что приходит на ум, когда речь идет о ладане  – это ароматические курения, которыми был пронизан воздух церквей с незапамятных времен.  С древних времен его использовали против воспалений, для снижения опасности передачи инфекций и т.д. Аромат ладана смягчает духовную боль, возвращает спокойствие, умиротворение, чувство защиты.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i="1" cap="all" dirty="0" smtClean="0"/>
              <a:t>Определение растворимости образцов ладана в различных растворителях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r>
              <a:rPr lang="ru-RU" sz="2000" smtClean="0"/>
              <a:t>Для качественного определения растворимости образцов ладана в  различных растворителях исследуемые образцы массой 0,015 г помещали в дистиллированную воду, этиловый спирт (95%) и ацетон (объем растворителя – 5 мл).</a:t>
            </a:r>
          </a:p>
        </p:txBody>
      </p:sp>
      <p:pic>
        <p:nvPicPr>
          <p:cNvPr id="26628" name="Picture 2" descr="20131206_154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61388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i="1" cap="all" dirty="0" smtClean="0"/>
              <a:t>Определение растворимости образцов ладана в различных растворителях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3" descr="20131206_16454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3419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20131206_164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6712"/>
            <a:ext cx="4191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20131206_164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47993"/>
            <a:ext cx="4176464" cy="35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i="1" cap="all" dirty="0" smtClean="0"/>
              <a:t>отношение образцов ладана к нагреванию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2" descr="20131206_163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419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20131206_163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800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20131206_1634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56992"/>
            <a:ext cx="5667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Был составлен </a:t>
            </a:r>
            <a:r>
              <a:rPr lang="ru-RU" i="1" dirty="0" smtClean="0"/>
              <a:t>литературный обзор по теоретическим вопросам темы </a:t>
            </a:r>
            <a:r>
              <a:rPr lang="ru-RU" i="1" dirty="0" smtClean="0"/>
              <a:t>исследования.</a:t>
            </a:r>
          </a:p>
          <a:p>
            <a:r>
              <a:rPr lang="ru-RU" i="1" err="1" smtClean="0"/>
              <a:t>Установлено</a:t>
            </a:r>
            <a:r>
              <a:rPr lang="ru-RU" i="1" smtClean="0"/>
              <a:t>, что </a:t>
            </a:r>
            <a:r>
              <a:rPr lang="ru-RU" i="1" dirty="0" smtClean="0"/>
              <a:t>лекарственные свойства ладана позволяли ему распространяться по всему миру. </a:t>
            </a:r>
            <a:endParaRPr lang="ru-RU" dirty="0" smtClean="0"/>
          </a:p>
          <a:p>
            <a:r>
              <a:rPr lang="ru-RU" i="1" dirty="0" smtClean="0"/>
              <a:t>Ладан – одно из наиболее древних благовоний</a:t>
            </a:r>
            <a:endParaRPr lang="ru-RU" dirty="0" smtClean="0"/>
          </a:p>
          <a:p>
            <a:r>
              <a:rPr lang="ru-RU" i="1" dirty="0" smtClean="0"/>
              <a:t>были </a:t>
            </a:r>
            <a:r>
              <a:rPr lang="ru-RU" i="1" dirty="0" smtClean="0"/>
              <a:t>изучены свойства </a:t>
            </a:r>
            <a:r>
              <a:rPr lang="ru-RU" i="1" dirty="0" smtClean="0"/>
              <a:t>ладана</a:t>
            </a:r>
            <a:endParaRPr lang="ru-RU" dirty="0" smtClean="0"/>
          </a:p>
          <a:p>
            <a:r>
              <a:rPr lang="ru-RU" i="1" dirty="0" smtClean="0"/>
              <a:t>в парфюмерии ладан употребляется </a:t>
            </a:r>
            <a:endParaRPr lang="ru-RU" dirty="0" smtClean="0"/>
          </a:p>
          <a:p>
            <a:r>
              <a:rPr lang="ru-RU" i="1" dirty="0" smtClean="0"/>
              <a:t>ладан </a:t>
            </a:r>
            <a:r>
              <a:rPr lang="ru-RU" i="1" dirty="0" smtClean="0"/>
              <a:t>– прообраз многих антибиотиков</a:t>
            </a:r>
            <a:endParaRPr lang="ru-RU" dirty="0" smtClean="0"/>
          </a:p>
          <a:p>
            <a:r>
              <a:rPr lang="ru-RU" i="1" dirty="0" smtClean="0"/>
              <a:t>По мнению специалистов, ладан можно применять как недорогое альтернативное средство терапии для онкологических больных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:\фото  ладан\leban2_500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/>
              <a:t>Работая </a:t>
            </a:r>
            <a:r>
              <a:rPr lang="ru-RU" sz="2600" dirty="0" smtClean="0"/>
              <a:t>над темой, была выдвинута </a:t>
            </a:r>
            <a:r>
              <a:rPr lang="ru-RU" sz="2600" b="1" dirty="0" smtClean="0"/>
              <a:t>гипотеза: </a:t>
            </a:r>
            <a:r>
              <a:rPr lang="ru-RU" sz="2600" dirty="0" smtClean="0"/>
              <a:t>если бы ладан активно применялся сегодня в медицине, то можно было бы использовать его как лекарство от многих </a:t>
            </a:r>
            <a:r>
              <a:rPr lang="ru-RU" sz="2600" dirty="0" smtClean="0"/>
              <a:t>болезней.</a:t>
            </a:r>
          </a:p>
          <a:p>
            <a:pPr>
              <a:buNone/>
            </a:pPr>
            <a:r>
              <a:rPr lang="ru-RU" sz="2600" b="1" dirty="0" smtClean="0"/>
              <a:t>Поставлена </a:t>
            </a:r>
            <a:r>
              <a:rPr lang="ru-RU" sz="2600" b="1" dirty="0" smtClean="0"/>
              <a:t>цель:</a:t>
            </a:r>
            <a:r>
              <a:rPr lang="ru-RU" sz="2600" dirty="0" smtClean="0"/>
              <a:t> познакомиться с ладаном как веществом с многовековой историей, его применением, целесообразностью использования  в медицине  сегодня.</a:t>
            </a:r>
          </a:p>
          <a:p>
            <a:pPr>
              <a:buNone/>
            </a:pPr>
            <a:r>
              <a:rPr lang="ru-RU" sz="2600" dirty="0" smtClean="0"/>
              <a:t>      </a:t>
            </a:r>
            <a:r>
              <a:rPr lang="ru-RU" sz="2600" dirty="0" smtClean="0"/>
              <a:t>В ходе исследования необходимо решить следующие </a:t>
            </a:r>
            <a:r>
              <a:rPr lang="ru-RU" sz="2600" b="1" dirty="0" smtClean="0"/>
              <a:t>задачи</a:t>
            </a:r>
            <a:r>
              <a:rPr lang="ru-RU" sz="2600" dirty="0" smtClean="0"/>
              <a:t>: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i="1" dirty="0" smtClean="0"/>
              <a:t>а) провести литературный обзор по теоретическим вопросам темы исследования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i="1" dirty="0" smtClean="0"/>
              <a:t> </a:t>
            </a:r>
            <a:r>
              <a:rPr lang="ru-RU" sz="2600" i="1" dirty="0" smtClean="0"/>
              <a:t>б)  изучить исторический аспект  применения ладана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i="1" dirty="0" smtClean="0"/>
              <a:t> </a:t>
            </a:r>
            <a:r>
              <a:rPr lang="ru-RU" sz="2600" i="1" dirty="0" smtClean="0"/>
              <a:t>в) изучить свойства ладана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i="1" dirty="0" smtClean="0"/>
              <a:t> </a:t>
            </a:r>
            <a:r>
              <a:rPr lang="ru-RU" sz="2600" i="1" dirty="0" smtClean="0"/>
              <a:t>г) изучить некоторые физико-химические показатели</a:t>
            </a: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i="1" dirty="0" err="1" smtClean="0"/>
              <a:t>д</a:t>
            </a:r>
            <a:r>
              <a:rPr lang="ru-RU" sz="2600" i="1" dirty="0" smtClean="0"/>
              <a:t>) выявить основные направления использования ладана сегодня и в будущем.</a:t>
            </a:r>
            <a:r>
              <a:rPr lang="ru-RU" sz="26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0"/>
            <a:ext cx="421196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 Ладан </a:t>
            </a:r>
            <a:r>
              <a:rPr lang="ru-RU" dirty="0" smtClean="0"/>
              <a:t>– </a:t>
            </a:r>
            <a:r>
              <a:rPr lang="ru-RU" dirty="0" smtClean="0"/>
              <a:t>высушенный сок, смола </a:t>
            </a:r>
            <a:r>
              <a:rPr lang="ru-RU" dirty="0" smtClean="0"/>
              <a:t>многих </a:t>
            </a:r>
            <a:r>
              <a:rPr lang="ru-RU" dirty="0" smtClean="0"/>
              <a:t>растений рода </a:t>
            </a:r>
            <a:r>
              <a:rPr lang="ru-RU" dirty="0" err="1" smtClean="0"/>
              <a:t>бурзеровых</a:t>
            </a:r>
            <a:r>
              <a:rPr lang="ru-RU" dirty="0" smtClean="0"/>
              <a:t>. Это довольно большое семейство, виды которого  распространены во всех тропических областях Земли. </a:t>
            </a:r>
            <a:r>
              <a:rPr lang="ru-RU" dirty="0" err="1" smtClean="0"/>
              <a:t>Бурзеровые</a:t>
            </a:r>
            <a:r>
              <a:rPr lang="ru-RU" dirty="0" smtClean="0"/>
              <a:t> встречаются в </a:t>
            </a:r>
            <a:r>
              <a:rPr lang="ru-RU" dirty="0" err="1" smtClean="0"/>
              <a:t>торопических</a:t>
            </a:r>
            <a:r>
              <a:rPr lang="ru-RU" dirty="0" smtClean="0"/>
              <a:t> лесах всех типов</a:t>
            </a:r>
          </a:p>
          <a:p>
            <a:endParaRPr lang="ru-RU" dirty="0"/>
          </a:p>
        </p:txBody>
      </p:sp>
      <p:pic>
        <p:nvPicPr>
          <p:cNvPr id="4" name="Picture 5" descr="G:\фото  ладан\1324456366_boswel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94920" cy="2996952"/>
          </a:xfrm>
          <a:prstGeom prst="rect">
            <a:avLst/>
          </a:prstGeom>
          <a:noFill/>
        </p:spPr>
      </p:pic>
      <p:pic>
        <p:nvPicPr>
          <p:cNvPr id="5" name="Picture 7" descr="G:\фото  ладан\o.11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9528"/>
            <a:ext cx="4283968" cy="37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153400" cy="4495800"/>
          </a:xfrm>
        </p:spPr>
        <p:txBody>
          <a:bodyPr/>
          <a:lstStyle/>
          <a:p>
            <a:r>
              <a:rPr lang="ru-RU" sz="3600" dirty="0" smtClean="0"/>
              <a:t>В начале </a:t>
            </a:r>
            <a:r>
              <a:rPr lang="en-US" sz="3600" dirty="0" smtClean="0"/>
              <a:t>XX</a:t>
            </a:r>
            <a:r>
              <a:rPr lang="ru-RU" sz="3600" dirty="0" smtClean="0"/>
              <a:t> века ладан добывали в феврале или марте. На стволе и ветках дерева делали надрезы, из которых вытекал сок, похожий на молоко.</a:t>
            </a:r>
          </a:p>
          <a:p>
            <a:endParaRPr lang="ru-RU" dirty="0"/>
          </a:p>
        </p:txBody>
      </p:sp>
      <p:pic>
        <p:nvPicPr>
          <p:cNvPr id="4" name="Picture 9" descr="G:\фото  ладан\Frankincense-re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2929"/>
            <a:ext cx="3707904" cy="403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:\фото  ладан\Frankincense-Trail-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679" y="2924944"/>
            <a:ext cx="457332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gotowall.com/wallpapers/%5bgotowall.com%5d20120213_110031_7182.jpg"/>
          <p:cNvPicPr>
            <a:picLocks noChangeAspect="1" noChangeArrowheads="1"/>
          </p:cNvPicPr>
          <p:nvPr/>
        </p:nvPicPr>
        <p:blipFill>
          <a:blip r:embed="rId2" cstate="print">
            <a:lum bright="4000" contrast="-9000"/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2204864"/>
          </a:xfrm>
        </p:spPr>
        <p:txBody>
          <a:bodyPr/>
          <a:lstStyle/>
          <a:p>
            <a:r>
              <a:rPr lang="ru-RU" dirty="0" smtClean="0"/>
              <a:t>С древних времен воскурение ладана было одной из форм жертвы богу, что  было попыткой добиться Его благосклонности. Аромат ладана – это и символ сладости Рая, и знак ответа Бога на </a:t>
            </a:r>
            <a:r>
              <a:rPr lang="ru-RU" dirty="0" smtClean="0"/>
              <a:t>молитвы человека.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w5.ru/images/pw5_ru/mjzty2/wdvv53-pw5_ru-vera-hram-pravoslavie-cerkov-so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635896" cy="6858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Ладан – одно из наиболее древних благовоний.  В библии, золото, ладан и мирра описаны как дары волхвов Иисусу. Употребляется ладан, главным образом, при религиозных обрядах.  Везде где есть христианство - есть ладан, традиция воскурять ладан во время службы повелась с библейских времен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b="1" dirty="0" smtClean="0"/>
              <a:t>русской </a:t>
            </a:r>
            <a:r>
              <a:rPr lang="ru-RU" dirty="0" smtClean="0"/>
              <a:t> традиции ладан занимает одно из первых мест, в борьбе с нечистью. Народная мудрость отражается в фольклоре и пословицах: «Боится как черт ладана» или «Бежит как черт от ладана», «Его ладаном не выкуришь», «Ладан на чертей, а тюрьма на воров»…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Определение…</a:t>
            </a:r>
            <a:endParaRPr lang="ru-RU" dirty="0"/>
          </a:p>
        </p:txBody>
      </p:sp>
      <p:pic>
        <p:nvPicPr>
          <p:cNvPr id="4" name="Picture 5" descr="G:\фото  ладан\leban2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095625"/>
            <a:ext cx="4762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</TotalTime>
  <Words>752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Исследовательская работа. «Подарок из прошлого»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Парфюмерия</vt:lpstr>
      <vt:lpstr>Слайд 15</vt:lpstr>
      <vt:lpstr>В 1871 году в 3 томе журнала русского химического общества под редакцией  Н.Меньшуткина была опубликована статья  из лаборатории технического университета в С.Петербурге «О ладане» Ап. Курбатова.</vt:lpstr>
      <vt:lpstr>Слайд 17</vt:lpstr>
      <vt:lpstr>Практическая часть</vt:lpstr>
      <vt:lpstr>Органолептические испытания исследуемых образцов ладана  Три образца ладана поместили в пронумерованные заранее стаканы. Определяла вкус, запах и внешний вид  каждого из образцов. Результаты (средние значения) приведены в табл.1. </vt:lpstr>
      <vt:lpstr>Определение растворимости образцов ладана в различных растворителях </vt:lpstr>
      <vt:lpstr>Определение растворимости образцов ладана в различных растворителях </vt:lpstr>
      <vt:lpstr>отношение образцов ладана к нагреванию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работа. «Подарок из прошлого»</dc:title>
  <dc:creator>Пользователь</dc:creator>
  <cp:lastModifiedBy>Пользователь</cp:lastModifiedBy>
  <cp:revision>25</cp:revision>
  <dcterms:created xsi:type="dcterms:W3CDTF">2013-12-09T15:40:53Z</dcterms:created>
  <dcterms:modified xsi:type="dcterms:W3CDTF">2013-12-09T16:41:10Z</dcterms:modified>
</cp:coreProperties>
</file>