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3" r:id="rId5"/>
    <p:sldId id="264" r:id="rId6"/>
    <p:sldId id="261" r:id="rId7"/>
    <p:sldId id="266" r:id="rId8"/>
    <p:sldId id="265" r:id="rId9"/>
    <p:sldId id="267" r:id="rId10"/>
    <p:sldId id="262" r:id="rId11"/>
    <p:sldId id="268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6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4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18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0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9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5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8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6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3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0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8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0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9079B-3500-4564-808B-1AA83EFC6C30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D42CDD-377A-458C-97D1-CA498D2ED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1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3651096"/>
            <a:ext cx="8915399" cy="1111072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10900" b="1" dirty="0" smtClean="0"/>
              <a:t/>
            </a:r>
            <a:br>
              <a:rPr lang="ru-RU" sz="10900" b="1" dirty="0" smtClean="0"/>
            </a:br>
            <a:endParaRPr lang="ru-RU" sz="10900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82" y="512379"/>
            <a:ext cx="10391918" cy="2597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427" y="3829478"/>
            <a:ext cx="3216710" cy="2010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927" y="3829478"/>
            <a:ext cx="3146499" cy="1991003"/>
          </a:xfrm>
          <a:prstGeom prst="rect">
            <a:avLst/>
          </a:prstGeom>
        </p:spPr>
      </p:pic>
      <p:sp>
        <p:nvSpPr>
          <p:cNvPr id="7" name="Минус 6"/>
          <p:cNvSpPr/>
          <p:nvPr/>
        </p:nvSpPr>
        <p:spPr>
          <a:xfrm>
            <a:off x="6294922" y="4677878"/>
            <a:ext cx="298383" cy="262672"/>
          </a:xfrm>
          <a:prstGeom prst="mathMinu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entury" panose="02040604050505020304" pitchFamily="18" charset="0"/>
              </a:rPr>
              <a:t> </a:t>
            </a:r>
            <a:r>
              <a:rPr lang="ru-RU" i="1" dirty="0" smtClean="0">
                <a:latin typeface="Century" panose="02040604050505020304" pitchFamily="18" charset="0"/>
              </a:rPr>
              <a:t>                              </a:t>
            </a:r>
            <a:r>
              <a:rPr lang="ru-RU" b="1" i="1" dirty="0" smtClean="0">
                <a:latin typeface="Century" panose="02040604050505020304" pitchFamily="18" charset="0"/>
              </a:rPr>
              <a:t>Награждение.</a:t>
            </a:r>
            <a:endParaRPr lang="ru-RU" b="1" i="1" dirty="0"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0"/>
            <a:ext cx="5836745" cy="3891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6" y="2723056"/>
            <a:ext cx="6107823" cy="40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555"/>
            <a:ext cx="6101091" cy="40673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2172138"/>
            <a:ext cx="7028793" cy="46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" y="624110"/>
            <a:ext cx="3544094" cy="54830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92" y="457200"/>
            <a:ext cx="8477908" cy="56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806" y="244911"/>
            <a:ext cx="9747207" cy="150551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entury" panose="02040604050505020304" pitchFamily="18" charset="0"/>
              </a:rPr>
              <a:t>2008 </a:t>
            </a:r>
            <a:r>
              <a:rPr lang="ru-RU" b="1" i="1" dirty="0" smtClean="0">
                <a:latin typeface="Century" panose="02040604050505020304" pitchFamily="18" charset="0"/>
              </a:rPr>
              <a:t>год</a:t>
            </a:r>
            <a:r>
              <a:rPr lang="ru-RU" i="1" dirty="0" smtClean="0">
                <a:latin typeface="Century" panose="02040604050505020304" pitchFamily="18" charset="0"/>
              </a:rPr>
              <a:t>.</a:t>
            </a:r>
            <a:r>
              <a:rPr lang="ru-RU" i="1" dirty="0" smtClean="0">
                <a:latin typeface="Century" panose="02040604050505020304" pitchFamily="18" charset="0"/>
              </a:rPr>
              <a:t/>
            </a:r>
            <a:br>
              <a:rPr lang="ru-RU" i="1" dirty="0" smtClean="0">
                <a:latin typeface="Century" panose="02040604050505020304" pitchFamily="18" charset="0"/>
              </a:rPr>
            </a:br>
            <a:r>
              <a:rPr lang="ru-RU" i="1" dirty="0" smtClean="0">
                <a:latin typeface="Century" panose="02040604050505020304" pitchFamily="18" charset="0"/>
              </a:rPr>
              <a:t>Тверь- столица Дней славянской письменности</a:t>
            </a:r>
            <a:endParaRPr lang="ru-RU" i="1" dirty="0"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47" y="1682391"/>
            <a:ext cx="7575331" cy="5056535"/>
          </a:xfrm>
        </p:spPr>
      </p:pic>
    </p:spTree>
    <p:extLst>
      <p:ext uri="{BB962C8B-B14F-4D97-AF65-F5344CB8AC3E}">
        <p14:creationId xmlns:p14="http://schemas.microsoft.com/office/powerpoint/2010/main" val="42133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Century" panose="02040604050505020304" pitchFamily="18" charset="0"/>
              </a:rPr>
              <a:t>            </a:t>
            </a:r>
            <a:r>
              <a:rPr lang="ru-RU" sz="6000" b="1" i="1" dirty="0" smtClean="0">
                <a:latin typeface="Century" panose="02040604050505020304" pitchFamily="18" charset="0"/>
              </a:rPr>
              <a:t>2008 </a:t>
            </a:r>
            <a:r>
              <a:rPr lang="ru-RU" sz="6000" b="1" i="1" dirty="0">
                <a:latin typeface="Century" panose="02040604050505020304" pitchFamily="18" charset="0"/>
              </a:rPr>
              <a:t>год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dirty="0" smtClean="0"/>
              <a:t>     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6600" i="1" dirty="0" smtClean="0">
                <a:latin typeface="Century" panose="02040604050505020304" pitchFamily="18" charset="0"/>
              </a:rPr>
              <a:t>Первая </a:t>
            </a:r>
            <a:r>
              <a:rPr lang="ru-RU" sz="6600" i="1" dirty="0" smtClean="0">
                <a:latin typeface="Century" panose="02040604050505020304" pitchFamily="18" charset="0"/>
              </a:rPr>
              <a:t>олимпиада </a:t>
            </a:r>
            <a:r>
              <a:rPr lang="ru-RU" sz="6600" b="1" i="1" dirty="0" smtClean="0">
                <a:latin typeface="Century" panose="02040604050505020304" pitchFamily="18" charset="0"/>
              </a:rPr>
              <a:t>Глаголица</a:t>
            </a:r>
            <a:r>
              <a:rPr lang="ru-RU" sz="6600" b="1" i="1" dirty="0">
                <a:latin typeface="Century" panose="020406040505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1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latin typeface="Century" panose="02040604050505020304" pitchFamily="18" charset="0"/>
              </a:rPr>
              <a:t>Цель</a:t>
            </a:r>
            <a:endParaRPr lang="ru-RU" sz="4400" b="1" i="1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84281"/>
            <a:ext cx="10243371" cy="4566745"/>
          </a:xfrm>
        </p:spPr>
        <p:txBody>
          <a:bodyPr>
            <a:noAutofit/>
          </a:bodyPr>
          <a:lstStyle/>
          <a:p>
            <a:r>
              <a:rPr lang="ru-RU" sz="4400" i="1" dirty="0">
                <a:latin typeface="Century" panose="02040604050505020304" pitchFamily="18" charset="0"/>
              </a:rPr>
              <a:t>воспитание  любви к русскому языку, русской истории и культуре; </a:t>
            </a:r>
          </a:p>
          <a:p>
            <a:r>
              <a:rPr lang="ru-RU" sz="4400" i="1" dirty="0">
                <a:latin typeface="Century" panose="02040604050505020304" pitchFamily="18" charset="0"/>
              </a:rPr>
              <a:t>  </a:t>
            </a:r>
            <a:r>
              <a:rPr lang="ru-RU" sz="4400" i="1" dirty="0" smtClean="0">
                <a:latin typeface="Century" panose="02040604050505020304" pitchFamily="18" charset="0"/>
              </a:rPr>
              <a:t>воспитание  </a:t>
            </a:r>
            <a:r>
              <a:rPr lang="ru-RU" sz="4400" i="1" dirty="0">
                <a:latin typeface="Century" panose="02040604050505020304" pitchFamily="18" charset="0"/>
              </a:rPr>
              <a:t>сознательного отношения к языку как   хранителю исторической памяти.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645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0053" cy="448003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752" y="419158"/>
            <a:ext cx="8911687" cy="1280890"/>
          </a:xfrm>
        </p:spPr>
        <p:txBody>
          <a:bodyPr/>
          <a:lstStyle/>
          <a:p>
            <a:r>
              <a:rPr lang="ru-RU" b="1" i="1" dirty="0" smtClean="0">
                <a:latin typeface="Century" panose="02040604050505020304" pitchFamily="18" charset="0"/>
              </a:rPr>
              <a:t>Малая Глаголица</a:t>
            </a:r>
            <a:br>
              <a:rPr lang="ru-RU" b="1" i="1" dirty="0" smtClean="0">
                <a:latin typeface="Century" panose="02040604050505020304" pitchFamily="18" charset="0"/>
              </a:rPr>
            </a:br>
            <a:r>
              <a:rPr lang="ru-RU" b="1" i="1" dirty="0">
                <a:latin typeface="Century" panose="02040604050505020304" pitchFamily="18" charset="0"/>
              </a:rPr>
              <a:t> </a:t>
            </a:r>
            <a:r>
              <a:rPr lang="ru-RU" b="1" i="1" dirty="0" smtClean="0">
                <a:latin typeface="Century" panose="02040604050505020304" pitchFamily="18" charset="0"/>
              </a:rPr>
              <a:t>4- 7 классы</a:t>
            </a:r>
            <a:endParaRPr lang="ru-RU" b="1" i="1" dirty="0"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" y="2192721"/>
            <a:ext cx="6400799" cy="42671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5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entury" panose="02040604050505020304" pitchFamily="18" charset="0"/>
              </a:rPr>
              <a:t>Глаголица </a:t>
            </a:r>
            <a:r>
              <a:rPr lang="ru-RU" b="1" i="1" dirty="0" smtClean="0">
                <a:latin typeface="Century" panose="02040604050505020304" pitchFamily="18" charset="0"/>
              </a:rPr>
              <a:t/>
            </a:r>
            <a:br>
              <a:rPr lang="ru-RU" b="1" i="1" dirty="0" smtClean="0">
                <a:latin typeface="Century" panose="02040604050505020304" pitchFamily="18" charset="0"/>
              </a:rPr>
            </a:br>
            <a:r>
              <a:rPr lang="ru-RU" b="1" i="1" dirty="0" smtClean="0">
                <a:latin typeface="Century" panose="02040604050505020304" pitchFamily="18" charset="0"/>
              </a:rPr>
              <a:t>8-11 классы.</a:t>
            </a:r>
            <a:endParaRPr lang="ru-RU" b="1" i="1" dirty="0"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848"/>
            <a:ext cx="5963773" cy="4472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73" y="149772"/>
            <a:ext cx="6285187" cy="47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34"/>
            <a:ext cx="4938547" cy="65847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8" y="63062"/>
            <a:ext cx="5143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49" y="-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11687" cy="128089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i="1" dirty="0" smtClean="0">
                <a:latin typeface="Century" panose="02040604050505020304" pitchFamily="18" charset="0"/>
              </a:rPr>
              <a:t>Жюри</a:t>
            </a:r>
            <a:r>
              <a:rPr lang="ru-RU" b="1" i="1" dirty="0" smtClean="0">
                <a:latin typeface="Century" panose="02040604050505020304" pitchFamily="18" charset="0"/>
              </a:rPr>
              <a:t>.</a:t>
            </a:r>
            <a:endParaRPr lang="ru-RU" b="1" i="1" dirty="0">
              <a:latin typeface="Century" panose="020406040505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64" y="1363867"/>
            <a:ext cx="3301746" cy="42829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7010400" cy="525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55" y="0"/>
            <a:ext cx="6852745" cy="5139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946" y="226558"/>
            <a:ext cx="3166813" cy="6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40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</vt:lpstr>
      <vt:lpstr>Century Gothic</vt:lpstr>
      <vt:lpstr>Wingdings 3</vt:lpstr>
      <vt:lpstr>Легкий дым</vt:lpstr>
      <vt:lpstr>            </vt:lpstr>
      <vt:lpstr>2008 год. Тверь- столица Дней славянской письменности</vt:lpstr>
      <vt:lpstr>            2008 год </vt:lpstr>
      <vt:lpstr>Цель</vt:lpstr>
      <vt:lpstr>Презентация PowerPoint</vt:lpstr>
      <vt:lpstr>Малая Глаголица  4- 7 классы</vt:lpstr>
      <vt:lpstr>Глаголица  8-11 классы.</vt:lpstr>
      <vt:lpstr>Презентация PowerPoint</vt:lpstr>
      <vt:lpstr>            Жюри.</vt:lpstr>
      <vt:lpstr>                               Награждение.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Глаголица- 2008  Глаголица- 2018</dc:title>
  <dc:creator>ofnu</dc:creator>
  <cp:lastModifiedBy>Servernaya</cp:lastModifiedBy>
  <cp:revision>14</cp:revision>
  <dcterms:created xsi:type="dcterms:W3CDTF">2018-02-15T19:44:30Z</dcterms:created>
  <dcterms:modified xsi:type="dcterms:W3CDTF">2018-02-16T10:43:08Z</dcterms:modified>
</cp:coreProperties>
</file>