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67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773" autoAdjust="0"/>
  </p:normalViewPr>
  <p:slideViewPr>
    <p:cSldViewPr>
      <p:cViewPr varScale="1">
        <p:scale>
          <a:sx n="97" d="100"/>
          <a:sy n="97" d="100"/>
        </p:scale>
        <p:origin x="-11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A6E7D-89F1-436E-8064-8F8DDCB6C225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40DAA-32C5-4C3A-A629-BE49E491A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4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40DAA-32C5-4C3A-A629-BE49E491A9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40DAA-32C5-4C3A-A629-BE49E491A92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Живут героев имена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10906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400" smtClean="0">
                <a:latin typeface="Times New Roman"/>
                <a:ea typeface="Calibri"/>
                <a:cs typeface="Times New Roman"/>
              </a:rPr>
              <a:t>Экскурсия по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местам боев за г. Калинин в октябре-декабре 1941 года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Учитель\Рабочий стол\Новая папка\19-serial-istori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142876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Волынское воинское </a:t>
            </a:r>
            <a:br>
              <a:rPr lang="ru-RU" b="1" dirty="0" smtClean="0"/>
            </a:br>
            <a:r>
              <a:rPr lang="ru-RU" b="1" dirty="0" smtClean="0"/>
              <a:t>захоронение</a:t>
            </a:r>
            <a:endParaRPr lang="ru-RU" b="1" dirty="0"/>
          </a:p>
        </p:txBody>
      </p:sp>
      <p:pic>
        <p:nvPicPr>
          <p:cNvPr id="11266" name="Picture 2" descr="C:\Documents and Settings\Учитель\Рабочий стол\Экскурсия\Изображение 0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14282" y="1928802"/>
            <a:ext cx="5000660" cy="3748312"/>
          </a:xfrm>
          <a:prstGeom prst="rect">
            <a:avLst/>
          </a:prstGeom>
          <a:noFill/>
        </p:spPr>
      </p:pic>
      <p:pic>
        <p:nvPicPr>
          <p:cNvPr id="11267" name="Picture 3" descr="C:\Documents and Settings\Учитель\Рабочий стол\Экскурсия\Изображение 04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357166"/>
            <a:ext cx="3394472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43636" y="5214950"/>
            <a:ext cx="1873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Цветы у могилы </a:t>
            </a:r>
          </a:p>
          <a:p>
            <a:r>
              <a:rPr lang="ru-RU" b="1" dirty="0" smtClean="0"/>
              <a:t> И.К. </a:t>
            </a:r>
            <a:r>
              <a:rPr lang="ru-RU" b="1" dirty="0" err="1" smtClean="0"/>
              <a:t>Червоткина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90600"/>
          </a:xfrm>
        </p:spPr>
        <p:txBody>
          <a:bodyPr/>
          <a:lstStyle/>
          <a:p>
            <a:r>
              <a:rPr lang="ru-RU" b="1" dirty="0" smtClean="0"/>
              <a:t>Площадь Ленина</a:t>
            </a:r>
            <a:endParaRPr lang="ru-RU" b="1" dirty="0"/>
          </a:p>
        </p:txBody>
      </p:sp>
      <p:pic>
        <p:nvPicPr>
          <p:cNvPr id="6146" name="Picture 2" descr="C:\Documents and Settings\Учитель\Рабочий стол\Экскурсия\Изображение 0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428728" y="1142984"/>
            <a:ext cx="5374974" cy="40312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5429264"/>
            <a:ext cx="8458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Место почетного захоронения командиров и политработников погибших </a:t>
            </a:r>
          </a:p>
          <a:p>
            <a:pPr algn="ctr"/>
            <a:r>
              <a:rPr lang="ru-RU" sz="2000" b="1" dirty="0" smtClean="0"/>
              <a:t>в  боях за город Калинин. 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Их именами названы улицы нашего города</a:t>
            </a:r>
            <a:endParaRPr lang="ru-RU" dirty="0"/>
          </a:p>
        </p:txBody>
      </p:sp>
      <p:pic>
        <p:nvPicPr>
          <p:cNvPr id="1026" name="Picture 2" descr="C:\Documents and Settings\Учитель\Рабочий стол\Библиотека\МемориальныеДоски\Новая папка (2)\IMG_15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4041775" cy="303133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4041775" cy="265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Documents and Settings\Учитель\Рабочий стол\Библиотека\МемориальныеДоски\i2ndex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0005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 местам боев 21 танковой бригады</a:t>
            </a:r>
            <a:endParaRPr lang="ru-RU" b="1" dirty="0"/>
          </a:p>
        </p:txBody>
      </p:sp>
      <p:pic>
        <p:nvPicPr>
          <p:cNvPr id="2050" name="Picture 2" descr="C:\Documents and Settings\Учитель\Рабочий стол\Библиотека\Экскурсия по местам боевой славы 2011 год\IMAG01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1357298"/>
            <a:ext cx="3718082" cy="4937125"/>
          </a:xfrm>
          <a:prstGeom prst="rect">
            <a:avLst/>
          </a:prstGeom>
          <a:noFill/>
        </p:spPr>
      </p:pic>
      <p:pic>
        <p:nvPicPr>
          <p:cNvPr id="2051" name="Picture 3" descr="C:\Documents and Settings\Учитель\Рабочий стол\Библиотека\Экскурсия по местам боевой славы 2011 год\IMAG017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214554"/>
            <a:ext cx="4990378" cy="3758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Обелиск Победы</a:t>
            </a:r>
            <a:endParaRPr lang="ru-RU" b="1" dirty="0"/>
          </a:p>
        </p:txBody>
      </p:sp>
      <p:pic>
        <p:nvPicPr>
          <p:cNvPr id="5122" name="Picture 2" descr="C:\Documents and Settings\Учитель\Рабочий стол\Экскурсия\Изображение 0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04914" y="1428736"/>
            <a:ext cx="4422648" cy="3318118"/>
          </a:xfrm>
          <a:prstGeom prst="rect">
            <a:avLst/>
          </a:prstGeom>
          <a:noFill/>
        </p:spPr>
      </p:pic>
      <p:pic>
        <p:nvPicPr>
          <p:cNvPr id="5123" name="Picture 3" descr="C:\Documents and Settings\Учитель\Рабочий стол\Экскурсия\Изображение 02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5105309" y="642918"/>
            <a:ext cx="4038691" cy="53832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5143512"/>
            <a:ext cx="3500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Никто не забыт,</a:t>
            </a:r>
          </a:p>
          <a:p>
            <a:r>
              <a:rPr lang="ru-RU" sz="2400" b="1" dirty="0" smtClean="0"/>
              <a:t>Ничто не забыто!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 карты «Рубежи битвы за Калинин»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092" y="3357562"/>
            <a:ext cx="4714908" cy="335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6286520"/>
            <a:ext cx="322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Ознакомление  с маршрутом</a:t>
            </a:r>
            <a:endParaRPr lang="ru-RU" b="1" dirty="0"/>
          </a:p>
        </p:txBody>
      </p:sp>
      <p:pic>
        <p:nvPicPr>
          <p:cNvPr id="1026" name="Picture 2" descr="C:\Documents and Settings\Учитель\Рабочий стол\Библиотека\краеведы\краеведы 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142984"/>
            <a:ext cx="5000627" cy="3750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У Горбатого моста  - памятная стела</a:t>
            </a:r>
            <a:endParaRPr lang="ru-RU" sz="3600" dirty="0"/>
          </a:p>
        </p:txBody>
      </p:sp>
      <p:pic>
        <p:nvPicPr>
          <p:cNvPr id="8" name="Picture 2" descr="C:\Documents and Settings\Учитель\Рабочий стол\Экскурсия\Изображение 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285852" y="1321580"/>
            <a:ext cx="6143668" cy="46077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86446" y="664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92933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Здесь 8 танковая бригада полковника  </a:t>
            </a:r>
            <a:r>
              <a:rPr lang="ru-RU" b="1" dirty="0" err="1" smtClean="0"/>
              <a:t>П.А.Ротмистрова</a:t>
            </a:r>
            <a:r>
              <a:rPr lang="ru-RU" b="1" dirty="0" smtClean="0"/>
              <a:t> и 46- ого </a:t>
            </a:r>
          </a:p>
          <a:p>
            <a:pPr algn="ctr"/>
            <a:r>
              <a:rPr lang="ru-RU" b="1" dirty="0" smtClean="0"/>
              <a:t>мотоциклетного полка остановили врага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28600"/>
            <a:ext cx="8929718" cy="9144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Монумент боевой Славы памятник танку Т-34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8" name="Picture 3" descr="C:\Documents and Settings\Учитель\Рабочий стол\Экскурсия\Изображение 004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57157" y="714356"/>
            <a:ext cx="4024341" cy="3018256"/>
          </a:xfrm>
          <a:prstGeom prst="rect">
            <a:avLst/>
          </a:prstGeom>
          <a:noFill/>
        </p:spPr>
      </p:pic>
      <p:pic>
        <p:nvPicPr>
          <p:cNvPr id="9" name="Picture 3" descr="C:\Documents and Settings\Учитель\Рабочий стол\Библиотека\Экскурсия\Изображение 010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-16573648" y="28932366"/>
            <a:ext cx="15788640" cy="118384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4500562" y="4500570"/>
            <a:ext cx="464343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ru-RU" sz="2600" dirty="0" smtClean="0">
                <a:solidFill>
                  <a:prstClr val="black"/>
                </a:solidFill>
              </a:rPr>
              <a:t>В октябре 1941 года здесь проходили кровопролитные сражения. </a:t>
            </a:r>
            <a:endParaRPr lang="ru-RU" sz="2600" dirty="0">
              <a:solidFill>
                <a:prstClr val="black"/>
              </a:solidFill>
            </a:endParaRPr>
          </a:p>
        </p:txBody>
      </p:sp>
      <p:pic>
        <p:nvPicPr>
          <p:cNvPr id="11" name="Picture 3" descr="C:\Documents and Settings\Учитель\Рабочий стол\Библиотека\Экскурсия\Изображение 010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-38433676" y="40862512"/>
            <a:ext cx="15788640" cy="118384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>
          <a:xfrm flipH="1">
            <a:off x="4357686" y="1216152"/>
            <a:ext cx="274512" cy="42845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9" name="Picture 5" descr="C:\Documents and Settings\Учитель\Рабочий стол\Библиотека\Экскурсия\Изображение 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155" y="857232"/>
            <a:ext cx="4595845" cy="3446884"/>
          </a:xfrm>
          <a:prstGeom prst="rect">
            <a:avLst/>
          </a:prstGeom>
          <a:noFill/>
        </p:spPr>
      </p:pic>
      <p:sp>
        <p:nvSpPr>
          <p:cNvPr id="14" name="Содержимое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Picture 2" descr="C:\Documents and Settings\Учитель\Рабочий стол\Экскурсия\Изображение 007.jpg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285720" y="3536158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 err="1" smtClean="0"/>
              <a:t>Мигалово</a:t>
            </a:r>
            <a:r>
              <a:rPr lang="ru-RU" b="1" dirty="0" smtClean="0"/>
              <a:t>. Берег Волги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929026" y="1428712"/>
            <a:ext cx="5214974" cy="5429288"/>
          </a:xfrm>
        </p:spPr>
        <p:txBody>
          <a:bodyPr>
            <a:normAutofit/>
          </a:bodyPr>
          <a:lstStyle/>
          <a:p>
            <a:r>
              <a:rPr lang="ru-RU" dirty="0" smtClean="0"/>
              <a:t>Братское захоронение воинов 5 стрелковой дивизии</a:t>
            </a:r>
            <a:endParaRPr lang="ru-RU" dirty="0"/>
          </a:p>
        </p:txBody>
      </p:sp>
      <p:pic>
        <p:nvPicPr>
          <p:cNvPr id="4100" name="Picture 4" descr="C:\Documents and Settings\Учитель\Рабочий стол\Экскурсия\Изображение 01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85860"/>
            <a:ext cx="4247183" cy="3286148"/>
          </a:xfrm>
          <a:prstGeom prst="rect">
            <a:avLst/>
          </a:prstGeom>
          <a:noFill/>
        </p:spPr>
      </p:pic>
      <p:pic>
        <p:nvPicPr>
          <p:cNvPr id="4101" name="Picture 5" descr="C:\Documents and Settings\Учитель\Рабочий стол\Экскурсия\Изображение 014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357686" y="2643182"/>
            <a:ext cx="4786314" cy="35897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6488668"/>
            <a:ext cx="792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 могилы Героя Советского Союза Е.И.Пичугина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Смоленское воинское захоронение</a:t>
            </a:r>
            <a:endParaRPr lang="ru-RU" b="1" dirty="0"/>
          </a:p>
        </p:txBody>
      </p:sp>
      <p:pic>
        <p:nvPicPr>
          <p:cNvPr id="7170" name="Picture 2" descr="C:\Documents and Settings\Учитель\Рабочий стол\Экскурсия\Изображение 0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1214422"/>
            <a:ext cx="4572032" cy="3429024"/>
          </a:xfrm>
          <a:prstGeom prst="rect">
            <a:avLst/>
          </a:prstGeom>
          <a:noFill/>
        </p:spPr>
      </p:pic>
      <p:pic>
        <p:nvPicPr>
          <p:cNvPr id="7171" name="Picture 3" descr="C:\Documents and Settings\Учитель\Рабочий стол\Экскурсия\Изображение 03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3464719"/>
            <a:ext cx="4071966" cy="3053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64886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Возложение цветов к могиле героев подполья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Памятный знак на Московском шоссе</a:t>
            </a:r>
            <a:endParaRPr lang="ru-RU" b="1" dirty="0"/>
          </a:p>
        </p:txBody>
      </p:sp>
      <p:pic>
        <p:nvPicPr>
          <p:cNvPr id="8194" name="Picture 2" descr="C:\Documents and Settings\Учитель\Рабочий стол\Экскурсия\Изображение 0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214422"/>
            <a:ext cx="4286280" cy="3214710"/>
          </a:xfrm>
          <a:prstGeom prst="rect">
            <a:avLst/>
          </a:prstGeom>
          <a:noFill/>
        </p:spPr>
      </p:pic>
      <p:pic>
        <p:nvPicPr>
          <p:cNvPr id="8195" name="Picture 3" descr="C:\Documents and Settings\Учитель\Рабочий стол\Экскурсия\Изображение 03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793307"/>
            <a:ext cx="4086257" cy="30646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1643050"/>
            <a:ext cx="432695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Здесь пошли в наступление на</a:t>
            </a:r>
          </a:p>
          <a:p>
            <a:r>
              <a:rPr lang="ru-RU" sz="2400" dirty="0" smtClean="0"/>
              <a:t> врага  в декабре 1941г.</a:t>
            </a:r>
          </a:p>
          <a:p>
            <a:r>
              <a:rPr lang="ru-RU" sz="2400" dirty="0" smtClean="0"/>
              <a:t> воины 5 , 256 , 252 стрелковых </a:t>
            </a:r>
          </a:p>
          <a:p>
            <a:r>
              <a:rPr lang="ru-RU" sz="2400" dirty="0" smtClean="0"/>
              <a:t>дивизий.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Московское шоссе.</a:t>
            </a:r>
            <a:br>
              <a:rPr lang="ru-RU" b="1" dirty="0" smtClean="0"/>
            </a:br>
            <a:r>
              <a:rPr lang="ru-RU" b="1" dirty="0" smtClean="0"/>
              <a:t>Берег Волги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9218" name="Picture 2" descr="C:\Documents and Settings\Учитель\Рабочий стол\Экскурсия\Изображение 0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85720" y="2928934"/>
            <a:ext cx="4500562" cy="3375422"/>
          </a:xfrm>
          <a:prstGeom prst="rect">
            <a:avLst/>
          </a:prstGeom>
          <a:noFill/>
        </p:spPr>
      </p:pic>
      <p:pic>
        <p:nvPicPr>
          <p:cNvPr id="9219" name="Picture 3" descr="C:\Documents and Settings\Учитель\Рабочий стол\Экскурсия\Изображение 03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67251" y="0"/>
            <a:ext cx="4476749" cy="33575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1214422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Упорные бои шли в октябре-ноябре на Московском шоссе на берегу Волги.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290" y="6286520"/>
            <a:ext cx="656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Возложение цветов к могиле Героя Советского Союза К .</a:t>
            </a:r>
            <a:r>
              <a:rPr lang="ru-RU" b="1" dirty="0" err="1" smtClean="0"/>
              <a:t>Цанова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</a:t>
            </a:r>
            <a:r>
              <a:rPr lang="ru-RU" b="1" dirty="0" err="1" smtClean="0"/>
              <a:t>Бежецкое</a:t>
            </a:r>
            <a:r>
              <a:rPr lang="ru-RU" b="1" dirty="0" smtClean="0"/>
              <a:t> шоссе . Памятный знак - 122 миллиметровая гаубица</a:t>
            </a:r>
            <a:endParaRPr lang="ru-RU" b="1" dirty="0"/>
          </a:p>
        </p:txBody>
      </p:sp>
      <p:pic>
        <p:nvPicPr>
          <p:cNvPr id="10242" name="Picture 2" descr="C:\Documents and Settings\Учитель\Рабочий стол\Экскурсия\Изображение 0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286249" y="3214686"/>
            <a:ext cx="4857751" cy="3643314"/>
          </a:xfrm>
          <a:prstGeom prst="rect">
            <a:avLst/>
          </a:prstGeom>
          <a:noFill/>
        </p:spPr>
      </p:pic>
      <p:pic>
        <p:nvPicPr>
          <p:cNvPr id="10243" name="Picture 3" descr="C:\Documents and Settings\Учитель\Рабочий стол\Экскурсия\Изображение 04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214282" y="1857364"/>
            <a:ext cx="4039985" cy="30299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2500306"/>
            <a:ext cx="4028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постаменте слова: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5429264"/>
            <a:ext cx="36104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Отсюда</a:t>
            </a:r>
            <a:r>
              <a:rPr lang="ru-RU" dirty="0" smtClean="0"/>
              <a:t> пошла в наступление 243 </a:t>
            </a:r>
          </a:p>
          <a:p>
            <a:r>
              <a:rPr lang="ru-RU" dirty="0" smtClean="0"/>
              <a:t>Стрелковая дивизия. </a:t>
            </a:r>
          </a:p>
          <a:p>
            <a:r>
              <a:rPr lang="ru-RU" dirty="0" smtClean="0"/>
              <a:t>Освобождавшая г. Калинин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351</TotalTime>
  <Words>210</Words>
  <Application>Microsoft Office PowerPoint</Application>
  <PresentationFormat>Экран (4:3)</PresentationFormat>
  <Paragraphs>40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Живут героев имена</vt:lpstr>
      <vt:lpstr>У карты «Рубежи битвы за Калинин»</vt:lpstr>
      <vt:lpstr>У Горбатого моста  - памятная стела</vt:lpstr>
      <vt:lpstr>Монумент боевой Славы памятник танку Т-34 </vt:lpstr>
      <vt:lpstr>Мигалово. Берег Волги </vt:lpstr>
      <vt:lpstr>Смоленское воинское захоронение</vt:lpstr>
      <vt:lpstr>Памятный знак на Московском шоссе</vt:lpstr>
      <vt:lpstr>Московское шоссе. Берег Волги </vt:lpstr>
      <vt:lpstr>  Бежецкое шоссе . Памятный знак - 122 миллиметровая гаубица</vt:lpstr>
      <vt:lpstr>Волынское воинское  захоронение</vt:lpstr>
      <vt:lpstr>Площадь Ленина</vt:lpstr>
      <vt:lpstr>Их именами названы улицы нашего города</vt:lpstr>
      <vt:lpstr>По местам боев 21 танковой бригады</vt:lpstr>
      <vt:lpstr>Обелиск Победы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Директор</cp:lastModifiedBy>
  <cp:revision>48</cp:revision>
  <dcterms:modified xsi:type="dcterms:W3CDTF">2013-12-02T09:42:56Z</dcterms:modified>
</cp:coreProperties>
</file>