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4" r:id="rId11"/>
    <p:sldId id="28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6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678D12-B63A-4D7C-97F1-B1C79761F345}" type="datetimeFigureOut">
              <a:rPr lang="ru-RU" smtClean="0"/>
              <a:pPr/>
              <a:t>16.10.2013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9186C0-3268-4FB6-9D44-A4C950BADC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http://postfaktor.ru/wp-content/uploads/2012/11/%D0%A5%D0%BE%D0%B7%D1%8F%D0%B8%D0%BD_%D0%A1%D1%83%D0%B4%D1%8C%D0%B1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57166"/>
            <a:ext cx="4929222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Хозяин судьбы.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УРОК-ИГРА.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Около 1 литра.</a:t>
            </a:r>
            <a:endParaRPr lang="ru-RU" dirty="0"/>
          </a:p>
        </p:txBody>
      </p:sp>
      <p:pic>
        <p:nvPicPr>
          <p:cNvPr id="39938" name="Picture 2" descr="http://900igr.net/datai/meditsina/Bolezni-organov-dykhanija/0005-002-Bolezni-organov-dykhan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14488"/>
            <a:ext cx="578647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5.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1962152"/>
          </a:xfrm>
        </p:spPr>
        <p:txBody>
          <a:bodyPr/>
          <a:lstStyle/>
          <a:p>
            <a:r>
              <a:rPr lang="ru-RU" dirty="0" smtClean="0"/>
              <a:t>Сколько сигарет необходимо выкурить для того, чтобы нарушить нормальный баланс воздуха и крови в лёгких?</a:t>
            </a:r>
            <a:endParaRPr lang="ru-RU" dirty="0"/>
          </a:p>
        </p:txBody>
      </p:sp>
      <p:pic>
        <p:nvPicPr>
          <p:cNvPr id="41986" name="Picture 2" descr="http://www.skidkaest.ru/upload/images/offers/8fyGppvOnH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4095750" cy="32099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Достаточно одной сигареты.</a:t>
            </a:r>
            <a:endParaRPr lang="ru-RU" dirty="0"/>
          </a:p>
        </p:txBody>
      </p:sp>
      <p:pic>
        <p:nvPicPr>
          <p:cNvPr id="171010" name="Picture 2" descr="http://www.dezinfo.net/images2/image/06.2009/nosmoking/1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85" y="1928802"/>
            <a:ext cx="607223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http://s39.radikal.ru/i086/1002/bb/1bd6f828bc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4000496" cy="50006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6.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214546" y="1714488"/>
            <a:ext cx="2571768" cy="4419600"/>
          </a:xfrm>
        </p:spPr>
        <p:txBody>
          <a:bodyPr/>
          <a:lstStyle/>
          <a:p>
            <a:r>
              <a:rPr lang="ru-RU" dirty="0" smtClean="0"/>
              <a:t>Какие причины побуждают подростков принимать наркотичес-кие препараты?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Любопытство, уговорили другие, дали взрослые, заставили, видели в школе и др.</a:t>
            </a:r>
            <a:endParaRPr lang="ru-RU" sz="2800" dirty="0"/>
          </a:p>
        </p:txBody>
      </p:sp>
      <p:pic>
        <p:nvPicPr>
          <p:cNvPr id="173060" name="Picture 4" descr="http://school15-omsk.narod.ru/sc-pic/i0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00174"/>
            <a:ext cx="464347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panorama-mukachevo.com/wp-content/uploads/2012/06/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3810000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9600" dirty="0" smtClean="0"/>
              <a:t>7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2709866" cy="4419600"/>
          </a:xfrm>
        </p:spPr>
        <p:txBody>
          <a:bodyPr/>
          <a:lstStyle/>
          <a:p>
            <a:pPr algn="ctr"/>
            <a:r>
              <a:rPr lang="ru-RU" dirty="0" smtClean="0"/>
              <a:t>Слово «наркотик» в переводе обозначает: оцепенение, увеличение или изменение?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Оцепенение.</a:t>
            </a:r>
            <a:endParaRPr lang="ru-RU" dirty="0"/>
          </a:p>
        </p:txBody>
      </p:sp>
      <p:pic>
        <p:nvPicPr>
          <p:cNvPr id="175106" name="Picture 2" descr="http://cs5476.vkontakte.ru/u16167842/-14/x_523510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664373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8.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285984" y="1752600"/>
            <a:ext cx="2500330" cy="4419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Слово «марихуана» в переводе означает: возбудитель, отравитель или мечта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uk.shram.kiev.ua/img/fun/maryjane/tn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714489"/>
            <a:ext cx="4238608" cy="500065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nsar.ru/uploads/imagesb/2011/11/74da29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857232"/>
            <a:ext cx="5581650" cy="519113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857496"/>
            <a:ext cx="2557458" cy="275750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ОТРАВИТЕЛЬ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9.</a:t>
            </a:r>
            <a:endParaRPr lang="ru-RU" sz="9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1890714"/>
          </a:xfrm>
        </p:spPr>
        <p:txBody>
          <a:bodyPr/>
          <a:lstStyle/>
          <a:p>
            <a:r>
              <a:rPr lang="ru-RU" dirty="0" smtClean="0"/>
              <a:t>Он в 2 раза сильнее угрожает здоровью, чем курение: алкоголь, инфаркт, малоподвижный образ жизни.</a:t>
            </a:r>
            <a:endParaRPr lang="ru-RU" dirty="0"/>
          </a:p>
        </p:txBody>
      </p:sp>
      <p:pic>
        <p:nvPicPr>
          <p:cNvPr id="29698" name="Picture 2" descr="http://im3-tub-ru.yandex.net/i?id=24364859-1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71942"/>
            <a:ext cx="271464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 descr="http://s017.radikal.ru/i412/1210/e7/60bfce0e382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6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Генрих Гейне: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94576" cy="4757758"/>
          </a:xfrm>
        </p:spPr>
        <p:txBody>
          <a:bodyPr/>
          <a:lstStyle/>
          <a:p>
            <a:r>
              <a:rPr lang="ru-RU" dirty="0" smtClean="0"/>
              <a:t>«Единственная красота, которую я знаю, - это здоровье.»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МАЛОПОДВИЖНЫЙ ОБРАЗ ЖИЗНИ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m8-tub-ru.yandex.net/i?id=344250236-67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28"/>
            <a:ext cx="6715172" cy="41581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ft3.igromania.ru/upload/articles/113/56652/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14296"/>
          </a:xfrm>
        </p:spPr>
        <p:txBody>
          <a:bodyPr>
            <a:normAutofit fontScale="25000" lnSpcReduction="20000"/>
          </a:bodyPr>
          <a:lstStyle/>
          <a:p>
            <a:endParaRPr lang="ru-RU" sz="96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Мифология современности.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От очередного употребления наркотика всегда можно отказаться.</a:t>
            </a:r>
            <a:endParaRPr lang="ru-RU" sz="32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1</a:t>
            </a:r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1560576" y="71414"/>
            <a:ext cx="7583424" cy="4568952"/>
          </a:xfrm>
        </p:spPr>
      </p:sp>
      <p:pic>
        <p:nvPicPr>
          <p:cNvPr id="33794" name="Picture 2" descr="http://c-z-m.by/wp-content/uploads/2013/03/Narko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14290"/>
            <a:ext cx="5500726" cy="422865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Отказаться можно только один раз: первый. Даже однократное употребление приводит к зависимости.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2" name="Picture 6" descr="http://wiki.pskovedu.ru/images/5/5b/91%281%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52"/>
            <a:ext cx="7583424" cy="45689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Наркотики дают ни с чем не сравнимое ощущение удовольствия.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2</a:t>
            </a:r>
            <a:endParaRPr lang="ru-RU" dirty="0"/>
          </a:p>
        </p:txBody>
      </p:sp>
      <p:pic>
        <p:nvPicPr>
          <p:cNvPr id="35842" name="Picture 2" descr="http://i29.fastpic.ru/big/2011/1212/b2/6946deb368080fcceb1c6520e965feb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52"/>
            <a:ext cx="7215238" cy="45689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1071563"/>
            <a:ext cx="3071813" cy="502443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Ощущение кайфа не возникает после первой таблетки или инъекции. Напротив, как и при  выкуривании первой сигареты, - тошнота, рвота, головокружение. Более того, эйфория третьей-четвертой дозы быстро исчезает и в дальнейшем наркотики принимают, чтобы снять мучительное, болезненное ощущение (ломку) и просто просуществовать еще один день. </a:t>
            </a:r>
            <a:endParaRPr lang="ru-RU" dirty="0"/>
          </a:p>
        </p:txBody>
      </p:sp>
      <p:pic>
        <p:nvPicPr>
          <p:cNvPr id="36866" name="Picture 2" descr="http://moole.ru/uploads/posts/2010-07/thumbs/1278164824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142984"/>
            <a:ext cx="5905500" cy="442912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3286148" cy="4281486"/>
          </a:xfrm>
        </p:spPr>
        <p:txBody>
          <a:bodyPr/>
          <a:lstStyle/>
          <a:p>
            <a:r>
              <a:rPr lang="ru-RU" dirty="0" smtClean="0"/>
              <a:t>Наркотики бывают «легкими» и «тяжелыми». Травка – «легкий» наркотик, не вызывающий привыкания.</a:t>
            </a:r>
            <a:endParaRPr lang="ru-RU" dirty="0"/>
          </a:p>
        </p:txBody>
      </p:sp>
      <p:pic>
        <p:nvPicPr>
          <p:cNvPr id="37890" name="Picture 2" descr="http://www.edu54.ru/sites/default/files/images/2010/10/2e1367e2e0af24bd713b3645f49204be251a0e29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43049"/>
            <a:ext cx="3543300" cy="531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estreferat.ru/images/paper/28/95/52795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357430"/>
            <a:ext cx="6715172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57296"/>
          </a:xfrm>
        </p:spPr>
        <p:txBody>
          <a:bodyPr/>
          <a:lstStyle/>
          <a:p>
            <a:r>
              <a:rPr lang="ru-RU" dirty="0" smtClean="0"/>
              <a:t>Все наркотики вызывают привыкание. Любой наркотик убивает, это только вопрос времени.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14420"/>
          </a:xfrm>
        </p:spPr>
        <p:txBody>
          <a:bodyPr/>
          <a:lstStyle/>
          <a:p>
            <a:r>
              <a:rPr lang="ru-RU" dirty="0" smtClean="0"/>
              <a:t>Талантливые люди принимают наркотики, чтобы получить приток вдохновения.</a:t>
            </a:r>
            <a:endParaRPr lang="ru-RU" dirty="0"/>
          </a:p>
        </p:txBody>
      </p:sp>
      <p:pic>
        <p:nvPicPr>
          <p:cNvPr id="40962" name="Picture 2" descr="http://im5-tub-ru.yandex.net/i?id=205558741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809861"/>
            <a:ext cx="5786478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471610"/>
          </a:xfrm>
        </p:spPr>
        <p:txBody>
          <a:bodyPr/>
          <a:lstStyle/>
          <a:p>
            <a:r>
              <a:rPr lang="ru-RU" dirty="0" smtClean="0"/>
              <a:t>Те, кто это делал, долго не жили. А история пока не припомнит бессмертных произведений искусства, созданных под «кайфом».</a:t>
            </a:r>
            <a:endParaRPr lang="ru-RU" dirty="0"/>
          </a:p>
        </p:txBody>
      </p:sp>
      <p:pic>
        <p:nvPicPr>
          <p:cNvPr id="43010" name="Picture 2" descr="http://im0-tub-ru.yandex.net/i?id=242572387-3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28934"/>
            <a:ext cx="5214974" cy="377896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1.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Какие пороки и вредные привычки мешают человеку жить долго, счастливо и красиво?</a:t>
            </a:r>
            <a:endParaRPr lang="ru-RU" sz="4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42982"/>
          </a:xfrm>
        </p:spPr>
        <p:txBody>
          <a:bodyPr/>
          <a:lstStyle/>
          <a:p>
            <a:r>
              <a:rPr lang="ru-RU" dirty="0" smtClean="0"/>
              <a:t>Наркоманами становятся только слабые и безвольные люди.</a:t>
            </a:r>
            <a:endParaRPr lang="ru-RU" dirty="0"/>
          </a:p>
        </p:txBody>
      </p:sp>
      <p:pic>
        <p:nvPicPr>
          <p:cNvPr id="44034" name="Picture 2" descr="http://im3-tub-ru.yandex.net/i?id=135828358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71744"/>
            <a:ext cx="5715040" cy="409876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57296"/>
          </a:xfrm>
        </p:spPr>
        <p:txBody>
          <a:bodyPr/>
          <a:lstStyle/>
          <a:p>
            <a:r>
              <a:rPr lang="ru-RU" dirty="0" smtClean="0"/>
              <a:t>Зависимость от наркотиков – это заболевание, оно не имеет отношения к силе воли.</a:t>
            </a:r>
            <a:endParaRPr lang="ru-RU" dirty="0"/>
          </a:p>
        </p:txBody>
      </p:sp>
      <p:pic>
        <p:nvPicPr>
          <p:cNvPr id="45060" name="Picture 4" descr="http://im6-tub-ru.yandex.net/i?id=195648385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571744"/>
            <a:ext cx="7143800" cy="41063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bertatea.ro/typo3temp/pics/0-225487-drog_4c562dda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143092"/>
            <a:ext cx="6000792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42982"/>
          </a:xfrm>
        </p:spPr>
        <p:txBody>
          <a:bodyPr/>
          <a:lstStyle/>
          <a:p>
            <a:r>
              <a:rPr lang="ru-RU" dirty="0" smtClean="0"/>
              <a:t>Если наркотики не вводить в вену, то привыкания не будет.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4459418" cy="4714908"/>
          </a:xfrm>
        </p:spPr>
        <p:txBody>
          <a:bodyPr/>
          <a:lstStyle/>
          <a:p>
            <a:r>
              <a:rPr lang="ru-RU" dirty="0" smtClean="0"/>
              <a:t>Любой способ потребления наркотиков приводит к зависимости. Существует закон дозы: с меньших доз человек переходит на большие, с менее сильных веществ на более сильные. Это закон без исключений.</a:t>
            </a:r>
            <a:endParaRPr lang="ru-RU" dirty="0"/>
          </a:p>
        </p:txBody>
      </p:sp>
      <p:pic>
        <p:nvPicPr>
          <p:cNvPr id="47106" name="Picture 2" descr="http://www.nazdor.ru/upload/articles/narko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480"/>
            <a:ext cx="4071934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0-tub-ru.yandex.net/i?id=163314225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3295"/>
            <a:ext cx="7215238" cy="49646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357298"/>
            <a:ext cx="8153400" cy="1214446"/>
          </a:xfrm>
        </p:spPr>
        <p:txBody>
          <a:bodyPr/>
          <a:lstStyle/>
          <a:p>
            <a:r>
              <a:rPr lang="ru-RU" dirty="0" smtClean="0"/>
              <a:t>Лучше бросать постепенно.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3048"/>
          </a:xfrm>
        </p:spPr>
        <p:txBody>
          <a:bodyPr/>
          <a:lstStyle/>
          <a:p>
            <a:r>
              <a:rPr lang="ru-RU" dirty="0" smtClean="0"/>
              <a:t>Проще отказаться от употребления наркотиков один раз, чем потом пытаться сделать это всю жизнь.</a:t>
            </a:r>
            <a:endParaRPr lang="ru-RU" dirty="0"/>
          </a:p>
        </p:txBody>
      </p:sp>
      <p:pic>
        <p:nvPicPr>
          <p:cNvPr id="49156" name="Picture 4" descr="http://im3-tub-ru.yandex.net/i?id=89673842-6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527550"/>
            <a:ext cx="4929222" cy="427389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im8.asset.yvimg.kz/userimages/scar/c35AMF7TQw55b9V7DBqrvSnbxMMl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Ты – хозяин судьбы!?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Табак, алкоголь, наркотики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http://s4.live4fun.ru/pictures/s3img_7120701_15666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57166"/>
            <a:ext cx="535785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img0.liveinternet.ru/images/attach/c/7/98/632/98632336_df5b8fd315110f9b35b845ef67d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42852"/>
            <a:ext cx="5334000" cy="531495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9600" dirty="0" smtClean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00298" y="5429264"/>
            <a:ext cx="6357982" cy="1285884"/>
          </a:xfrm>
        </p:spPr>
        <p:txBody>
          <a:bodyPr>
            <a:normAutofit fontScale="92500" lnSpcReduction="20000"/>
          </a:bodyPr>
          <a:lstStyle/>
          <a:p>
            <a:pPr lvl="7"/>
            <a:r>
              <a:rPr lang="ru-RU" sz="4900" dirty="0" smtClean="0"/>
              <a:t>Откуда родом табак?</a:t>
            </a:r>
            <a:endParaRPr lang="ru-RU" sz="49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Америки.</a:t>
            </a:r>
            <a:endParaRPr lang="ru-RU" dirty="0"/>
          </a:p>
        </p:txBody>
      </p:sp>
      <p:pic>
        <p:nvPicPr>
          <p:cNvPr id="166918" name="Picture 6" descr="http://fufel.info/uploads/posts/2012-12/1355780953_fakty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47" y="1785926"/>
            <a:ext cx="621510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9600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2995618" cy="47482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курении человек вдыхает тот же ядовитый газ, который содержится в выхлопных газах автомобильного двигателя. Как называется этот газ?</a:t>
            </a:r>
            <a:endParaRPr lang="ru-RU" dirty="0"/>
          </a:p>
        </p:txBody>
      </p:sp>
      <p:pic>
        <p:nvPicPr>
          <p:cNvPr id="167938" name="Picture 2" descr="http://open.az/uploads/posts/2010-01/thumbs/1263048688_rrjossrrry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643050"/>
            <a:ext cx="358140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Угарный газ.</a:t>
            </a:r>
            <a:endParaRPr lang="ru-RU" dirty="0"/>
          </a:p>
        </p:txBody>
      </p:sp>
      <p:pic>
        <p:nvPicPr>
          <p:cNvPr id="168962" name="Picture 2" descr="http://nikvesti.com/images/2013_03/40531_1_350x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3311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http://www.demecgazetesi.com/images/haberler/personlungsg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4476748" cy="4786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9600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2566990" cy="4419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Если человек выкуривает пачку сигарет в день ежедневно на протяжении года, сколько смолы оседает в его легких?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478</Words>
  <Application>Microsoft Office PowerPoint</Application>
  <PresentationFormat>Экран (4:3)</PresentationFormat>
  <Paragraphs>54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Обычная</vt:lpstr>
      <vt:lpstr>Хозяин судьбы.</vt:lpstr>
      <vt:lpstr>Генрих Гейне:</vt:lpstr>
      <vt:lpstr>Презентация PowerPoint</vt:lpstr>
      <vt:lpstr>Презентация PowerPoint</vt:lpstr>
      <vt:lpstr>Презентация PowerPoint</vt:lpstr>
      <vt:lpstr>Из Америки.</vt:lpstr>
      <vt:lpstr>Презентация PowerPoint</vt:lpstr>
      <vt:lpstr>Угарный газ.</vt:lpstr>
      <vt:lpstr>Презентация PowerPoint</vt:lpstr>
      <vt:lpstr>Около 1 литра.</vt:lpstr>
      <vt:lpstr>Презентация PowerPoint</vt:lpstr>
      <vt:lpstr>Достаточно одной сигареты.</vt:lpstr>
      <vt:lpstr>Презентация PowerPoint</vt:lpstr>
      <vt:lpstr>Любопытство, уговорили другие, дали взрослые, заставили, видели в школе и др.</vt:lpstr>
      <vt:lpstr>Презентация PowerPoint</vt:lpstr>
      <vt:lpstr>Оцепенение.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Мифология современности.</vt:lpstr>
      <vt:lpstr>МИФ 1</vt:lpstr>
      <vt:lpstr>Презентация PowerPoint</vt:lpstr>
      <vt:lpstr>МИФ 2</vt:lpstr>
      <vt:lpstr>Презентация PowerPoint</vt:lpstr>
      <vt:lpstr>МИФ 3</vt:lpstr>
      <vt:lpstr>Презентация PowerPoint</vt:lpstr>
      <vt:lpstr>МИФ 4</vt:lpstr>
      <vt:lpstr>Презентация PowerPoint</vt:lpstr>
      <vt:lpstr>МИФ 5</vt:lpstr>
      <vt:lpstr>Презентация PowerPoint</vt:lpstr>
      <vt:lpstr>МИФ 6</vt:lpstr>
      <vt:lpstr>Презентация PowerPoint</vt:lpstr>
      <vt:lpstr>МИФ 7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Хозяин судьбы.</dc:title>
  <dc:creator>User</dc:creator>
  <cp:lastModifiedBy>user23-1</cp:lastModifiedBy>
  <cp:revision>22</cp:revision>
  <dcterms:created xsi:type="dcterms:W3CDTF">2013-09-05T15:40:45Z</dcterms:created>
  <dcterms:modified xsi:type="dcterms:W3CDTF">2013-10-16T11:06:11Z</dcterms:modified>
</cp:coreProperties>
</file>